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55" r:id="rId5"/>
    <p:sldId id="425" r:id="rId6"/>
    <p:sldId id="449" r:id="rId7"/>
    <p:sldId id="450" r:id="rId8"/>
    <p:sldId id="451" r:id="rId9"/>
    <p:sldId id="452" r:id="rId10"/>
    <p:sldId id="453" r:id="rId11"/>
    <p:sldId id="444" r:id="rId12"/>
    <p:sldId id="454" r:id="rId13"/>
    <p:sldId id="455" r:id="rId14"/>
    <p:sldId id="431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18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9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0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1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4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5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6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7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8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9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0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1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2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3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4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5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6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7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8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9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0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4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6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7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8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9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0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1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2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3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4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5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6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0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2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3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4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5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6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7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8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76" name="组合 58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70" name="任意多边形 59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任意多边形 6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任意多边形 6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任意多边形 6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任意多边形 6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任意多边形 6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77" descr="图片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644" y="0"/>
            <a:ext cx="3565885" cy="5176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" name="图片 178" descr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1918" y="3323087"/>
            <a:ext cx="2451108" cy="35580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46240" y="1580623"/>
            <a:ext cx="5491481" cy="5277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5" name="组合 7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94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5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6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7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8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9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0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1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2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3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4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5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6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7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8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9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0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1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2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3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4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6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7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8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9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0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1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2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3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4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5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6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7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8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9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0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1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2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3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4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5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6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7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8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9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0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1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2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3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4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2" name="组合 59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146" name="任意多边形 60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任意多边形 61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任意多边形 62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任意多边形 63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任意多边形 64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任意多边形 65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-1" y="-1"/>
            <a:ext cx="5167087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42" y="754179"/>
            <a:ext cx="4979411" cy="5642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9" Type="http://schemas.openxmlformats.org/officeDocument/2006/relationships/image" Target="../media/image6.jpeg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5.pn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3" Type="http://schemas.openxmlformats.org/officeDocument/2006/relationships/tags" Target="../tags/tag82.xml"/><Relationship Id="rId20" Type="http://schemas.openxmlformats.org/officeDocument/2006/relationships/notesSlide" Target="../notesSlides/notesSlide10.xml"/><Relationship Id="rId2" Type="http://schemas.openxmlformats.org/officeDocument/2006/relationships/image" Target="../media/image8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image" Target="../media/image17.png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Relationship Id="rId3" Type="http://schemas.openxmlformats.org/officeDocument/2006/relationships/tags" Target="../tags/tag96.xml"/><Relationship Id="rId2" Type="http://schemas.openxmlformats.org/officeDocument/2006/relationships/image" Target="../media/image8.png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9.png"/><Relationship Id="rId2" Type="http://schemas.openxmlformats.org/officeDocument/2006/relationships/tags" Target="../tags/tag9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30.xml"/><Relationship Id="rId4" Type="http://schemas.openxmlformats.org/officeDocument/2006/relationships/image" Target="../media/image8.png"/><Relationship Id="rId3" Type="http://schemas.openxmlformats.org/officeDocument/2006/relationships/tags" Target="../tags/tag29.xml"/><Relationship Id="rId2" Type="http://schemas.openxmlformats.org/officeDocument/2006/relationships/image" Target="../media/image7.png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9.png"/><Relationship Id="rId3" Type="http://schemas.openxmlformats.org/officeDocument/2006/relationships/tags" Target="../tags/tag32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8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../media/image9.png"/><Relationship Id="rId3" Type="http://schemas.openxmlformats.org/officeDocument/2006/relationships/tags" Target="../tags/tag40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tags" Target="../tags/tag46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image" Target="../media/image9.png"/><Relationship Id="rId3" Type="http://schemas.openxmlformats.org/officeDocument/2006/relationships/tags" Target="../tags/tag48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tags" Target="../tags/tag54.xml"/><Relationship Id="rId1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9.png"/><Relationship Id="rId3" Type="http://schemas.openxmlformats.org/officeDocument/2006/relationships/tags" Target="../tags/tag56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0" Type="http://schemas.openxmlformats.org/officeDocument/2006/relationships/tags" Target="../tags/tag62.xml"/><Relationship Id="rId1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9.png"/><Relationship Id="rId3" Type="http://schemas.openxmlformats.org/officeDocument/2006/relationships/tags" Target="../tags/tag64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../media/image9.png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3" Type="http://schemas.openxmlformats.org/officeDocument/2006/relationships/tags" Target="../tags/tag80.xml"/><Relationship Id="rId2" Type="http://schemas.openxmlformats.org/officeDocument/2006/relationships/image" Target="../media/image8.png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78" descr="图片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0689" y="71881"/>
            <a:ext cx="7820117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1"/>
          <p:cNvSpPr txBox="1"/>
          <p:nvPr>
            <p:custDataLst>
              <p:tags r:id="rId3"/>
            </p:custDataLst>
          </p:nvPr>
        </p:nvSpPr>
        <p:spPr>
          <a:xfrm>
            <a:off x="2042644" y="4703937"/>
            <a:ext cx="2867464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指导老师</a:t>
            </a:r>
            <a:r>
              <a:rPr sz="2000" dirty="0"/>
              <a:t>：</a:t>
            </a:r>
            <a:r>
              <a:rPr lang="zh-CN" sz="2000" dirty="0"/>
              <a:t>丁志军</a:t>
            </a:r>
            <a:endParaRPr lang="zh-CN" sz="2000" dirty="0"/>
          </a:p>
        </p:txBody>
      </p:sp>
      <p:sp>
        <p:nvSpPr>
          <p:cNvPr id="185" name="文本框 17"/>
          <p:cNvSpPr txBox="1"/>
          <p:nvPr>
            <p:custDataLst>
              <p:tags r:id="rId4"/>
            </p:custDataLst>
          </p:nvPr>
        </p:nvSpPr>
        <p:spPr>
          <a:xfrm>
            <a:off x="5545271" y="4752722"/>
            <a:ext cx="3082883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答辩人</a:t>
            </a:r>
            <a:r>
              <a:rPr sz="2000" dirty="0"/>
              <a:t>：</a:t>
            </a:r>
            <a:r>
              <a:rPr lang="zh-CN" sz="2000" dirty="0"/>
              <a:t>祁好雨</a:t>
            </a:r>
            <a:endParaRPr lang="zh-CN" sz="2000" dirty="0"/>
          </a:p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2000" dirty="0"/>
              <a:t>	1752919</a:t>
            </a:r>
            <a:endParaRPr lang="en-US" altLang="zh-CN" sz="2000" dirty="0"/>
          </a:p>
        </p:txBody>
      </p:sp>
      <p:sp>
        <p:nvSpPr>
          <p:cNvPr id="186" name="Freeform 6"/>
          <p:cNvSpPr/>
          <p:nvPr>
            <p:custDataLst>
              <p:tags r:id="rId5"/>
            </p:custDataLst>
          </p:nvPr>
        </p:nvSpPr>
        <p:spPr>
          <a:xfrm>
            <a:off x="1691740" y="4793794"/>
            <a:ext cx="272429" cy="27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2" y="17957"/>
                </a:moveTo>
                <a:lnTo>
                  <a:pt x="19795" y="17458"/>
                </a:lnTo>
                <a:lnTo>
                  <a:pt x="19427" y="16985"/>
                </a:lnTo>
                <a:lnTo>
                  <a:pt x="19033" y="16524"/>
                </a:lnTo>
                <a:lnTo>
                  <a:pt x="18619" y="16088"/>
                </a:lnTo>
                <a:lnTo>
                  <a:pt x="18173" y="15678"/>
                </a:lnTo>
                <a:lnTo>
                  <a:pt x="17713" y="15286"/>
                </a:lnTo>
                <a:lnTo>
                  <a:pt x="17221" y="14920"/>
                </a:lnTo>
                <a:lnTo>
                  <a:pt x="16715" y="14579"/>
                </a:lnTo>
                <a:lnTo>
                  <a:pt x="16184" y="14270"/>
                </a:lnTo>
                <a:lnTo>
                  <a:pt x="15645" y="13992"/>
                </a:lnTo>
                <a:lnTo>
                  <a:pt x="15094" y="13739"/>
                </a:lnTo>
                <a:lnTo>
                  <a:pt x="14523" y="13524"/>
                </a:lnTo>
                <a:lnTo>
                  <a:pt x="14188" y="13411"/>
                </a:lnTo>
                <a:lnTo>
                  <a:pt x="13853" y="13303"/>
                </a:lnTo>
                <a:lnTo>
                  <a:pt x="14267" y="13089"/>
                </a:lnTo>
                <a:lnTo>
                  <a:pt x="14674" y="12843"/>
                </a:lnTo>
                <a:lnTo>
                  <a:pt x="15061" y="12571"/>
                </a:lnTo>
                <a:lnTo>
                  <a:pt x="15429" y="12268"/>
                </a:lnTo>
                <a:lnTo>
                  <a:pt x="15783" y="11940"/>
                </a:lnTo>
                <a:lnTo>
                  <a:pt x="16124" y="11567"/>
                </a:lnTo>
                <a:lnTo>
                  <a:pt x="16453" y="11176"/>
                </a:lnTo>
                <a:lnTo>
                  <a:pt x="16735" y="10765"/>
                </a:lnTo>
                <a:lnTo>
                  <a:pt x="16985" y="10336"/>
                </a:lnTo>
                <a:lnTo>
                  <a:pt x="17208" y="9894"/>
                </a:lnTo>
                <a:lnTo>
                  <a:pt x="17398" y="9439"/>
                </a:lnTo>
                <a:lnTo>
                  <a:pt x="17556" y="8972"/>
                </a:lnTo>
                <a:lnTo>
                  <a:pt x="17680" y="8492"/>
                </a:lnTo>
                <a:lnTo>
                  <a:pt x="17766" y="8000"/>
                </a:lnTo>
                <a:lnTo>
                  <a:pt x="17818" y="7501"/>
                </a:lnTo>
                <a:lnTo>
                  <a:pt x="17838" y="6996"/>
                </a:lnTo>
                <a:lnTo>
                  <a:pt x="17818" y="6491"/>
                </a:lnTo>
                <a:lnTo>
                  <a:pt x="17766" y="5986"/>
                </a:lnTo>
                <a:lnTo>
                  <a:pt x="17680" y="5499"/>
                </a:lnTo>
                <a:lnTo>
                  <a:pt x="17556" y="5013"/>
                </a:lnTo>
                <a:lnTo>
                  <a:pt x="17398" y="4546"/>
                </a:lnTo>
                <a:lnTo>
                  <a:pt x="17208" y="4085"/>
                </a:lnTo>
                <a:lnTo>
                  <a:pt x="16985" y="3643"/>
                </a:lnTo>
                <a:lnTo>
                  <a:pt x="16735" y="3220"/>
                </a:lnTo>
                <a:lnTo>
                  <a:pt x="16446" y="2810"/>
                </a:lnTo>
                <a:lnTo>
                  <a:pt x="16124" y="2418"/>
                </a:lnTo>
                <a:lnTo>
                  <a:pt x="15783" y="2052"/>
                </a:lnTo>
                <a:lnTo>
                  <a:pt x="15409" y="1705"/>
                </a:lnTo>
                <a:lnTo>
                  <a:pt x="15022" y="1389"/>
                </a:lnTo>
                <a:lnTo>
                  <a:pt x="14608" y="1099"/>
                </a:lnTo>
                <a:lnTo>
                  <a:pt x="14181" y="846"/>
                </a:lnTo>
                <a:lnTo>
                  <a:pt x="13741" y="625"/>
                </a:lnTo>
                <a:lnTo>
                  <a:pt x="13282" y="436"/>
                </a:lnTo>
                <a:lnTo>
                  <a:pt x="12816" y="278"/>
                </a:lnTo>
                <a:lnTo>
                  <a:pt x="12330" y="158"/>
                </a:lnTo>
                <a:lnTo>
                  <a:pt x="11837" y="69"/>
                </a:lnTo>
                <a:lnTo>
                  <a:pt x="11338" y="13"/>
                </a:lnTo>
                <a:lnTo>
                  <a:pt x="10833" y="0"/>
                </a:lnTo>
                <a:lnTo>
                  <a:pt x="10321" y="13"/>
                </a:lnTo>
                <a:lnTo>
                  <a:pt x="9822" y="69"/>
                </a:lnTo>
                <a:lnTo>
                  <a:pt x="9336" y="158"/>
                </a:lnTo>
                <a:lnTo>
                  <a:pt x="8844" y="278"/>
                </a:lnTo>
                <a:lnTo>
                  <a:pt x="8377" y="436"/>
                </a:lnTo>
                <a:lnTo>
                  <a:pt x="7918" y="625"/>
                </a:lnTo>
                <a:lnTo>
                  <a:pt x="7478" y="846"/>
                </a:lnTo>
                <a:lnTo>
                  <a:pt x="7051" y="1099"/>
                </a:lnTo>
                <a:lnTo>
                  <a:pt x="6638" y="1389"/>
                </a:lnTo>
                <a:lnTo>
                  <a:pt x="6250" y="1705"/>
                </a:lnTo>
                <a:lnTo>
                  <a:pt x="5876" y="2052"/>
                </a:lnTo>
                <a:lnTo>
                  <a:pt x="5535" y="2418"/>
                </a:lnTo>
                <a:lnTo>
                  <a:pt x="5213" y="2810"/>
                </a:lnTo>
                <a:lnTo>
                  <a:pt x="4924" y="3220"/>
                </a:lnTo>
                <a:lnTo>
                  <a:pt x="4675" y="3643"/>
                </a:lnTo>
                <a:lnTo>
                  <a:pt x="4451" y="4085"/>
                </a:lnTo>
                <a:lnTo>
                  <a:pt x="4261" y="4546"/>
                </a:lnTo>
                <a:lnTo>
                  <a:pt x="4103" y="5013"/>
                </a:lnTo>
                <a:lnTo>
                  <a:pt x="3985" y="5499"/>
                </a:lnTo>
                <a:lnTo>
                  <a:pt x="3893" y="5986"/>
                </a:lnTo>
                <a:lnTo>
                  <a:pt x="3841" y="6491"/>
                </a:lnTo>
                <a:lnTo>
                  <a:pt x="3821" y="6996"/>
                </a:lnTo>
                <a:lnTo>
                  <a:pt x="3841" y="7501"/>
                </a:lnTo>
                <a:lnTo>
                  <a:pt x="3893" y="8000"/>
                </a:lnTo>
                <a:lnTo>
                  <a:pt x="3985" y="8492"/>
                </a:lnTo>
                <a:lnTo>
                  <a:pt x="4103" y="8972"/>
                </a:lnTo>
                <a:lnTo>
                  <a:pt x="4261" y="9439"/>
                </a:lnTo>
                <a:lnTo>
                  <a:pt x="4451" y="9894"/>
                </a:lnTo>
                <a:lnTo>
                  <a:pt x="4675" y="10336"/>
                </a:lnTo>
                <a:lnTo>
                  <a:pt x="4924" y="10765"/>
                </a:lnTo>
                <a:lnTo>
                  <a:pt x="5213" y="11176"/>
                </a:lnTo>
                <a:lnTo>
                  <a:pt x="5535" y="11567"/>
                </a:lnTo>
                <a:lnTo>
                  <a:pt x="5876" y="11940"/>
                </a:lnTo>
                <a:lnTo>
                  <a:pt x="6224" y="12268"/>
                </a:lnTo>
                <a:lnTo>
                  <a:pt x="6592" y="12565"/>
                </a:lnTo>
                <a:lnTo>
                  <a:pt x="6979" y="12836"/>
                </a:lnTo>
                <a:lnTo>
                  <a:pt x="7373" y="13082"/>
                </a:lnTo>
                <a:lnTo>
                  <a:pt x="7787" y="13297"/>
                </a:lnTo>
                <a:lnTo>
                  <a:pt x="7432" y="13405"/>
                </a:lnTo>
                <a:lnTo>
                  <a:pt x="7077" y="13524"/>
                </a:lnTo>
                <a:lnTo>
                  <a:pt x="6506" y="13745"/>
                </a:lnTo>
                <a:lnTo>
                  <a:pt x="5955" y="13992"/>
                </a:lnTo>
                <a:lnTo>
                  <a:pt x="5416" y="14276"/>
                </a:lnTo>
                <a:lnTo>
                  <a:pt x="4885" y="14585"/>
                </a:lnTo>
                <a:lnTo>
                  <a:pt x="4379" y="14920"/>
                </a:lnTo>
                <a:lnTo>
                  <a:pt x="3887" y="15286"/>
                </a:lnTo>
                <a:lnTo>
                  <a:pt x="3421" y="15684"/>
                </a:lnTo>
                <a:lnTo>
                  <a:pt x="2981" y="16094"/>
                </a:lnTo>
                <a:lnTo>
                  <a:pt x="2567" y="16530"/>
                </a:lnTo>
                <a:lnTo>
                  <a:pt x="2173" y="16991"/>
                </a:lnTo>
                <a:lnTo>
                  <a:pt x="1805" y="17471"/>
                </a:lnTo>
                <a:lnTo>
                  <a:pt x="1451" y="17969"/>
                </a:lnTo>
                <a:lnTo>
                  <a:pt x="1136" y="18494"/>
                </a:lnTo>
                <a:lnTo>
                  <a:pt x="847" y="19037"/>
                </a:lnTo>
                <a:lnTo>
                  <a:pt x="584" y="19592"/>
                </a:lnTo>
                <a:lnTo>
                  <a:pt x="361" y="20160"/>
                </a:lnTo>
                <a:lnTo>
                  <a:pt x="164" y="20741"/>
                </a:lnTo>
                <a:lnTo>
                  <a:pt x="0" y="21335"/>
                </a:lnTo>
                <a:lnTo>
                  <a:pt x="1083" y="21600"/>
                </a:lnTo>
                <a:lnTo>
                  <a:pt x="1241" y="21019"/>
                </a:lnTo>
                <a:lnTo>
                  <a:pt x="1438" y="20457"/>
                </a:lnTo>
                <a:lnTo>
                  <a:pt x="1668" y="19902"/>
                </a:lnTo>
                <a:lnTo>
                  <a:pt x="1930" y="19371"/>
                </a:lnTo>
                <a:lnTo>
                  <a:pt x="2226" y="18847"/>
                </a:lnTo>
                <a:lnTo>
                  <a:pt x="2547" y="18348"/>
                </a:lnTo>
                <a:lnTo>
                  <a:pt x="2902" y="17868"/>
                </a:lnTo>
                <a:lnTo>
                  <a:pt x="3283" y="17401"/>
                </a:lnTo>
                <a:lnTo>
                  <a:pt x="3690" y="16966"/>
                </a:lnTo>
                <a:lnTo>
                  <a:pt x="4123" y="16549"/>
                </a:lnTo>
                <a:lnTo>
                  <a:pt x="4583" y="16164"/>
                </a:lnTo>
                <a:lnTo>
                  <a:pt x="5022" y="15835"/>
                </a:lnTo>
                <a:lnTo>
                  <a:pt x="5482" y="15532"/>
                </a:lnTo>
                <a:lnTo>
                  <a:pt x="5955" y="15248"/>
                </a:lnTo>
                <a:lnTo>
                  <a:pt x="6441" y="15002"/>
                </a:lnTo>
                <a:lnTo>
                  <a:pt x="6940" y="14768"/>
                </a:lnTo>
                <a:lnTo>
                  <a:pt x="7452" y="14573"/>
                </a:lnTo>
                <a:lnTo>
                  <a:pt x="7990" y="14402"/>
                </a:lnTo>
                <a:lnTo>
                  <a:pt x="8542" y="14257"/>
                </a:lnTo>
                <a:lnTo>
                  <a:pt x="9100" y="14143"/>
                </a:lnTo>
                <a:lnTo>
                  <a:pt x="9664" y="14067"/>
                </a:lnTo>
                <a:lnTo>
                  <a:pt x="10229" y="14017"/>
                </a:lnTo>
                <a:lnTo>
                  <a:pt x="10800" y="13998"/>
                </a:lnTo>
                <a:lnTo>
                  <a:pt x="11378" y="14017"/>
                </a:lnTo>
                <a:lnTo>
                  <a:pt x="11942" y="14067"/>
                </a:lnTo>
                <a:lnTo>
                  <a:pt x="12500" y="14143"/>
                </a:lnTo>
                <a:lnTo>
                  <a:pt x="13065" y="14257"/>
                </a:lnTo>
                <a:lnTo>
                  <a:pt x="13610" y="14396"/>
                </a:lnTo>
                <a:lnTo>
                  <a:pt x="14148" y="14573"/>
                </a:lnTo>
                <a:lnTo>
                  <a:pt x="14660" y="14768"/>
                </a:lnTo>
                <a:lnTo>
                  <a:pt x="15159" y="14996"/>
                </a:lnTo>
                <a:lnTo>
                  <a:pt x="15645" y="15248"/>
                </a:lnTo>
                <a:lnTo>
                  <a:pt x="16118" y="15526"/>
                </a:lnTo>
                <a:lnTo>
                  <a:pt x="16578" y="15829"/>
                </a:lnTo>
                <a:lnTo>
                  <a:pt x="17017" y="16164"/>
                </a:lnTo>
                <a:lnTo>
                  <a:pt x="17477" y="16549"/>
                </a:lnTo>
                <a:lnTo>
                  <a:pt x="17910" y="16966"/>
                </a:lnTo>
                <a:lnTo>
                  <a:pt x="18317" y="17395"/>
                </a:lnTo>
                <a:lnTo>
                  <a:pt x="18698" y="17856"/>
                </a:lnTo>
                <a:lnTo>
                  <a:pt x="19053" y="18342"/>
                </a:lnTo>
                <a:lnTo>
                  <a:pt x="19374" y="18841"/>
                </a:lnTo>
                <a:lnTo>
                  <a:pt x="19670" y="19359"/>
                </a:lnTo>
                <a:lnTo>
                  <a:pt x="19932" y="19895"/>
                </a:lnTo>
                <a:lnTo>
                  <a:pt x="20162" y="20445"/>
                </a:lnTo>
                <a:lnTo>
                  <a:pt x="20359" y="21006"/>
                </a:lnTo>
                <a:lnTo>
                  <a:pt x="20517" y="21587"/>
                </a:lnTo>
                <a:lnTo>
                  <a:pt x="21600" y="21316"/>
                </a:lnTo>
                <a:lnTo>
                  <a:pt x="21436" y="20722"/>
                </a:lnTo>
                <a:lnTo>
                  <a:pt x="21239" y="20148"/>
                </a:lnTo>
                <a:lnTo>
                  <a:pt x="21016" y="19573"/>
                </a:lnTo>
                <a:lnTo>
                  <a:pt x="20753" y="19024"/>
                </a:lnTo>
                <a:lnTo>
                  <a:pt x="20464" y="18481"/>
                </a:lnTo>
                <a:lnTo>
                  <a:pt x="20142" y="17957"/>
                </a:lnTo>
                <a:close/>
                <a:moveTo>
                  <a:pt x="4937" y="6996"/>
                </a:moveTo>
                <a:lnTo>
                  <a:pt x="4957" y="6510"/>
                </a:lnTo>
                <a:lnTo>
                  <a:pt x="5016" y="6042"/>
                </a:lnTo>
                <a:lnTo>
                  <a:pt x="5108" y="5582"/>
                </a:lnTo>
                <a:lnTo>
                  <a:pt x="5239" y="5133"/>
                </a:lnTo>
                <a:lnTo>
                  <a:pt x="5410" y="4704"/>
                </a:lnTo>
                <a:lnTo>
                  <a:pt x="5600" y="4293"/>
                </a:lnTo>
                <a:lnTo>
                  <a:pt x="5830" y="3896"/>
                </a:lnTo>
                <a:lnTo>
                  <a:pt x="6080" y="3523"/>
                </a:lnTo>
                <a:lnTo>
                  <a:pt x="6362" y="3163"/>
                </a:lnTo>
                <a:lnTo>
                  <a:pt x="6670" y="2835"/>
                </a:lnTo>
                <a:lnTo>
                  <a:pt x="6999" y="2532"/>
                </a:lnTo>
                <a:lnTo>
                  <a:pt x="7353" y="2248"/>
                </a:lnTo>
                <a:lnTo>
                  <a:pt x="7727" y="1995"/>
                </a:lnTo>
                <a:lnTo>
                  <a:pt x="8121" y="1768"/>
                </a:lnTo>
                <a:lnTo>
                  <a:pt x="8535" y="1578"/>
                </a:lnTo>
                <a:lnTo>
                  <a:pt x="8968" y="1414"/>
                </a:lnTo>
                <a:lnTo>
                  <a:pt x="9421" y="1282"/>
                </a:lnTo>
                <a:lnTo>
                  <a:pt x="9881" y="1187"/>
                </a:lnTo>
                <a:lnTo>
                  <a:pt x="10347" y="1130"/>
                </a:lnTo>
                <a:lnTo>
                  <a:pt x="10833" y="1111"/>
                </a:lnTo>
                <a:lnTo>
                  <a:pt x="11312" y="1130"/>
                </a:lnTo>
                <a:lnTo>
                  <a:pt x="11785" y="1187"/>
                </a:lnTo>
                <a:lnTo>
                  <a:pt x="12244" y="1282"/>
                </a:lnTo>
                <a:lnTo>
                  <a:pt x="12691" y="1414"/>
                </a:lnTo>
                <a:lnTo>
                  <a:pt x="13124" y="1578"/>
                </a:lnTo>
                <a:lnTo>
                  <a:pt x="13538" y="1768"/>
                </a:lnTo>
                <a:lnTo>
                  <a:pt x="13932" y="1995"/>
                </a:lnTo>
                <a:lnTo>
                  <a:pt x="14306" y="2248"/>
                </a:lnTo>
                <a:lnTo>
                  <a:pt x="14660" y="2532"/>
                </a:lnTo>
                <a:lnTo>
                  <a:pt x="14995" y="2835"/>
                </a:lnTo>
                <a:lnTo>
                  <a:pt x="15297" y="3163"/>
                </a:lnTo>
                <a:lnTo>
                  <a:pt x="15580" y="3523"/>
                </a:lnTo>
                <a:lnTo>
                  <a:pt x="15836" y="3896"/>
                </a:lnTo>
                <a:lnTo>
                  <a:pt x="16059" y="4293"/>
                </a:lnTo>
                <a:lnTo>
                  <a:pt x="16262" y="4704"/>
                </a:lnTo>
                <a:lnTo>
                  <a:pt x="16420" y="5133"/>
                </a:lnTo>
                <a:lnTo>
                  <a:pt x="16551" y="5582"/>
                </a:lnTo>
                <a:lnTo>
                  <a:pt x="16643" y="6042"/>
                </a:lnTo>
                <a:lnTo>
                  <a:pt x="16702" y="6510"/>
                </a:lnTo>
                <a:lnTo>
                  <a:pt x="16722" y="6996"/>
                </a:lnTo>
                <a:lnTo>
                  <a:pt x="16702" y="7476"/>
                </a:lnTo>
                <a:lnTo>
                  <a:pt x="16643" y="7949"/>
                </a:lnTo>
                <a:lnTo>
                  <a:pt x="16551" y="8404"/>
                </a:lnTo>
                <a:lnTo>
                  <a:pt x="16420" y="8846"/>
                </a:lnTo>
                <a:lnTo>
                  <a:pt x="16262" y="9281"/>
                </a:lnTo>
                <a:lnTo>
                  <a:pt x="16059" y="9692"/>
                </a:lnTo>
                <a:lnTo>
                  <a:pt x="15836" y="10090"/>
                </a:lnTo>
                <a:lnTo>
                  <a:pt x="15580" y="10462"/>
                </a:lnTo>
                <a:lnTo>
                  <a:pt x="15297" y="10816"/>
                </a:lnTo>
                <a:lnTo>
                  <a:pt x="14995" y="11150"/>
                </a:lnTo>
                <a:lnTo>
                  <a:pt x="14660" y="11453"/>
                </a:lnTo>
                <a:lnTo>
                  <a:pt x="14306" y="11738"/>
                </a:lnTo>
                <a:lnTo>
                  <a:pt x="13932" y="11990"/>
                </a:lnTo>
                <a:lnTo>
                  <a:pt x="13538" y="12217"/>
                </a:lnTo>
                <a:lnTo>
                  <a:pt x="13124" y="12413"/>
                </a:lnTo>
                <a:lnTo>
                  <a:pt x="12691" y="12571"/>
                </a:lnTo>
                <a:lnTo>
                  <a:pt x="12244" y="12704"/>
                </a:lnTo>
                <a:lnTo>
                  <a:pt x="11785" y="12792"/>
                </a:lnTo>
                <a:lnTo>
                  <a:pt x="11312" y="12849"/>
                </a:lnTo>
                <a:lnTo>
                  <a:pt x="10833" y="12874"/>
                </a:lnTo>
                <a:lnTo>
                  <a:pt x="10347" y="12849"/>
                </a:lnTo>
                <a:lnTo>
                  <a:pt x="9881" y="12792"/>
                </a:lnTo>
                <a:lnTo>
                  <a:pt x="9421" y="12704"/>
                </a:lnTo>
                <a:lnTo>
                  <a:pt x="8968" y="12571"/>
                </a:lnTo>
                <a:lnTo>
                  <a:pt x="8535" y="12413"/>
                </a:lnTo>
                <a:lnTo>
                  <a:pt x="8121" y="12217"/>
                </a:lnTo>
                <a:lnTo>
                  <a:pt x="7727" y="11990"/>
                </a:lnTo>
                <a:lnTo>
                  <a:pt x="7353" y="11738"/>
                </a:lnTo>
                <a:lnTo>
                  <a:pt x="6999" y="11453"/>
                </a:lnTo>
                <a:lnTo>
                  <a:pt x="6670" y="11150"/>
                </a:lnTo>
                <a:lnTo>
                  <a:pt x="6362" y="10816"/>
                </a:lnTo>
                <a:lnTo>
                  <a:pt x="6080" y="10462"/>
                </a:lnTo>
                <a:lnTo>
                  <a:pt x="5830" y="10090"/>
                </a:lnTo>
                <a:lnTo>
                  <a:pt x="5600" y="9692"/>
                </a:lnTo>
                <a:lnTo>
                  <a:pt x="5410" y="9281"/>
                </a:lnTo>
                <a:lnTo>
                  <a:pt x="5239" y="8846"/>
                </a:lnTo>
                <a:lnTo>
                  <a:pt x="5108" y="8404"/>
                </a:lnTo>
                <a:lnTo>
                  <a:pt x="5016" y="7949"/>
                </a:lnTo>
                <a:lnTo>
                  <a:pt x="4957" y="7476"/>
                </a:lnTo>
                <a:lnTo>
                  <a:pt x="4937" y="699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000">
                <a:latin typeface="明兰"/>
                <a:ea typeface="明兰"/>
                <a:cs typeface="明兰"/>
                <a:sym typeface="明兰"/>
              </a:defRPr>
            </a:pPr>
          </a:p>
        </p:txBody>
      </p:sp>
      <p:grpSp>
        <p:nvGrpSpPr>
          <p:cNvPr id="189" name="组合 29"/>
          <p:cNvGrpSpPr/>
          <p:nvPr/>
        </p:nvGrpSpPr>
        <p:grpSpPr>
          <a:xfrm>
            <a:off x="5199286" y="4752722"/>
            <a:ext cx="345985" cy="430754"/>
            <a:chOff x="0" y="0"/>
            <a:chExt cx="104968" cy="149988"/>
          </a:xfrm>
        </p:grpSpPr>
        <p:sp>
          <p:nvSpPr>
            <p:cNvPr id="187" name="Freeform 11"/>
            <p:cNvSpPr/>
            <p:nvPr>
              <p:custDataLst>
                <p:tags r:id="rId6"/>
              </p:custDataLst>
            </p:nvPr>
          </p:nvSpPr>
          <p:spPr>
            <a:xfrm>
              <a:off x="-1" y="71219"/>
              <a:ext cx="104970" cy="7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0"/>
                  </a:moveTo>
                  <a:lnTo>
                    <a:pt x="21571" y="763"/>
                  </a:lnTo>
                  <a:lnTo>
                    <a:pt x="21500" y="515"/>
                  </a:lnTo>
                  <a:lnTo>
                    <a:pt x="21378" y="305"/>
                  </a:lnTo>
                  <a:lnTo>
                    <a:pt x="21213" y="153"/>
                  </a:lnTo>
                  <a:lnTo>
                    <a:pt x="21027" y="38"/>
                  </a:lnTo>
                  <a:lnTo>
                    <a:pt x="20834" y="0"/>
                  </a:lnTo>
                  <a:lnTo>
                    <a:pt x="20626" y="38"/>
                  </a:lnTo>
                  <a:lnTo>
                    <a:pt x="20440" y="153"/>
                  </a:lnTo>
                  <a:lnTo>
                    <a:pt x="20283" y="305"/>
                  </a:lnTo>
                  <a:lnTo>
                    <a:pt x="20161" y="515"/>
                  </a:lnTo>
                  <a:lnTo>
                    <a:pt x="20082" y="763"/>
                  </a:lnTo>
                  <a:lnTo>
                    <a:pt x="20054" y="1030"/>
                  </a:lnTo>
                  <a:lnTo>
                    <a:pt x="20025" y="2004"/>
                  </a:lnTo>
                  <a:lnTo>
                    <a:pt x="19939" y="2939"/>
                  </a:lnTo>
                  <a:lnTo>
                    <a:pt x="19810" y="3864"/>
                  </a:lnTo>
                  <a:lnTo>
                    <a:pt x="19624" y="4751"/>
                  </a:lnTo>
                  <a:lnTo>
                    <a:pt x="19388" y="5619"/>
                  </a:lnTo>
                  <a:lnTo>
                    <a:pt x="19116" y="6459"/>
                  </a:lnTo>
                  <a:lnTo>
                    <a:pt x="18786" y="7260"/>
                  </a:lnTo>
                  <a:lnTo>
                    <a:pt x="18421" y="8024"/>
                  </a:lnTo>
                  <a:lnTo>
                    <a:pt x="18020" y="8749"/>
                  </a:lnTo>
                  <a:lnTo>
                    <a:pt x="17584" y="9436"/>
                  </a:lnTo>
                  <a:lnTo>
                    <a:pt x="17104" y="10065"/>
                  </a:lnTo>
                  <a:lnTo>
                    <a:pt x="16588" y="10657"/>
                  </a:lnTo>
                  <a:lnTo>
                    <a:pt x="16044" y="11191"/>
                  </a:lnTo>
                  <a:lnTo>
                    <a:pt x="15472" y="11678"/>
                  </a:lnTo>
                  <a:lnTo>
                    <a:pt x="14863" y="12117"/>
                  </a:lnTo>
                  <a:lnTo>
                    <a:pt x="14247" y="12489"/>
                  </a:lnTo>
                  <a:lnTo>
                    <a:pt x="13589" y="12804"/>
                  </a:lnTo>
                  <a:lnTo>
                    <a:pt x="12923" y="13042"/>
                  </a:lnTo>
                  <a:lnTo>
                    <a:pt x="12228" y="13233"/>
                  </a:lnTo>
                  <a:lnTo>
                    <a:pt x="11527" y="13328"/>
                  </a:lnTo>
                  <a:lnTo>
                    <a:pt x="10796" y="13366"/>
                  </a:lnTo>
                  <a:lnTo>
                    <a:pt x="10073" y="13328"/>
                  </a:lnTo>
                  <a:lnTo>
                    <a:pt x="9372" y="13233"/>
                  </a:lnTo>
                  <a:lnTo>
                    <a:pt x="8677" y="13042"/>
                  </a:lnTo>
                  <a:lnTo>
                    <a:pt x="8011" y="12804"/>
                  </a:lnTo>
                  <a:lnTo>
                    <a:pt x="7360" y="12489"/>
                  </a:lnTo>
                  <a:lnTo>
                    <a:pt x="6730" y="12117"/>
                  </a:lnTo>
                  <a:lnTo>
                    <a:pt x="6128" y="11678"/>
                  </a:lnTo>
                  <a:lnTo>
                    <a:pt x="5556" y="11191"/>
                  </a:lnTo>
                  <a:lnTo>
                    <a:pt x="5012" y="10657"/>
                  </a:lnTo>
                  <a:lnTo>
                    <a:pt x="4496" y="10065"/>
                  </a:lnTo>
                  <a:lnTo>
                    <a:pt x="4024" y="9436"/>
                  </a:lnTo>
                  <a:lnTo>
                    <a:pt x="3580" y="8749"/>
                  </a:lnTo>
                  <a:lnTo>
                    <a:pt x="3179" y="8024"/>
                  </a:lnTo>
                  <a:lnTo>
                    <a:pt x="2814" y="7260"/>
                  </a:lnTo>
                  <a:lnTo>
                    <a:pt x="2484" y="6459"/>
                  </a:lnTo>
                  <a:lnTo>
                    <a:pt x="2205" y="5619"/>
                  </a:lnTo>
                  <a:lnTo>
                    <a:pt x="1969" y="4751"/>
                  </a:lnTo>
                  <a:lnTo>
                    <a:pt x="1790" y="3864"/>
                  </a:lnTo>
                  <a:lnTo>
                    <a:pt x="1654" y="2939"/>
                  </a:lnTo>
                  <a:lnTo>
                    <a:pt x="1575" y="2004"/>
                  </a:lnTo>
                  <a:lnTo>
                    <a:pt x="1546" y="1030"/>
                  </a:lnTo>
                  <a:lnTo>
                    <a:pt x="1518" y="763"/>
                  </a:lnTo>
                  <a:lnTo>
                    <a:pt x="1432" y="515"/>
                  </a:lnTo>
                  <a:lnTo>
                    <a:pt x="1310" y="305"/>
                  </a:lnTo>
                  <a:lnTo>
                    <a:pt x="1160" y="153"/>
                  </a:lnTo>
                  <a:lnTo>
                    <a:pt x="974" y="38"/>
                  </a:lnTo>
                  <a:lnTo>
                    <a:pt x="766" y="0"/>
                  </a:lnTo>
                  <a:lnTo>
                    <a:pt x="566" y="38"/>
                  </a:lnTo>
                  <a:lnTo>
                    <a:pt x="387" y="153"/>
                  </a:lnTo>
                  <a:lnTo>
                    <a:pt x="229" y="305"/>
                  </a:lnTo>
                  <a:lnTo>
                    <a:pt x="107" y="515"/>
                  </a:lnTo>
                  <a:lnTo>
                    <a:pt x="29" y="763"/>
                  </a:lnTo>
                  <a:lnTo>
                    <a:pt x="0" y="1030"/>
                  </a:lnTo>
                  <a:lnTo>
                    <a:pt x="29" y="2118"/>
                  </a:lnTo>
                  <a:lnTo>
                    <a:pt x="122" y="3167"/>
                  </a:lnTo>
                  <a:lnTo>
                    <a:pt x="265" y="4188"/>
                  </a:lnTo>
                  <a:lnTo>
                    <a:pt x="458" y="5200"/>
                  </a:lnTo>
                  <a:lnTo>
                    <a:pt x="716" y="6173"/>
                  </a:lnTo>
                  <a:lnTo>
                    <a:pt x="1017" y="7108"/>
                  </a:lnTo>
                  <a:lnTo>
                    <a:pt x="1360" y="8005"/>
                  </a:lnTo>
                  <a:lnTo>
                    <a:pt x="1754" y="8882"/>
                  </a:lnTo>
                  <a:lnTo>
                    <a:pt x="2184" y="9712"/>
                  </a:lnTo>
                  <a:lnTo>
                    <a:pt x="2663" y="10495"/>
                  </a:lnTo>
                  <a:lnTo>
                    <a:pt x="3179" y="11220"/>
                  </a:lnTo>
                  <a:lnTo>
                    <a:pt x="3730" y="11907"/>
                  </a:lnTo>
                  <a:lnTo>
                    <a:pt x="4324" y="12546"/>
                  </a:lnTo>
                  <a:lnTo>
                    <a:pt x="4940" y="13118"/>
                  </a:lnTo>
                  <a:lnTo>
                    <a:pt x="5599" y="13643"/>
                  </a:lnTo>
                  <a:lnTo>
                    <a:pt x="6272" y="14101"/>
                  </a:lnTo>
                  <a:lnTo>
                    <a:pt x="6980" y="14502"/>
                  </a:lnTo>
                  <a:lnTo>
                    <a:pt x="7711" y="14826"/>
                  </a:lnTo>
                  <a:lnTo>
                    <a:pt x="8462" y="15093"/>
                  </a:lnTo>
                  <a:lnTo>
                    <a:pt x="9243" y="15275"/>
                  </a:lnTo>
                  <a:lnTo>
                    <a:pt x="10030" y="15389"/>
                  </a:lnTo>
                  <a:lnTo>
                    <a:pt x="10030" y="20570"/>
                  </a:lnTo>
                  <a:lnTo>
                    <a:pt x="10059" y="20846"/>
                  </a:lnTo>
                  <a:lnTo>
                    <a:pt x="10131" y="21085"/>
                  </a:lnTo>
                  <a:lnTo>
                    <a:pt x="10252" y="21295"/>
                  </a:lnTo>
                  <a:lnTo>
                    <a:pt x="10410" y="21457"/>
                  </a:lnTo>
                  <a:lnTo>
                    <a:pt x="10596" y="21562"/>
                  </a:lnTo>
                  <a:lnTo>
                    <a:pt x="10796" y="21600"/>
                  </a:lnTo>
                  <a:lnTo>
                    <a:pt x="11004" y="21562"/>
                  </a:lnTo>
                  <a:lnTo>
                    <a:pt x="11190" y="21457"/>
                  </a:lnTo>
                  <a:lnTo>
                    <a:pt x="11348" y="21295"/>
                  </a:lnTo>
                  <a:lnTo>
                    <a:pt x="11462" y="21085"/>
                  </a:lnTo>
                  <a:lnTo>
                    <a:pt x="11548" y="20846"/>
                  </a:lnTo>
                  <a:lnTo>
                    <a:pt x="11577" y="20570"/>
                  </a:lnTo>
                  <a:lnTo>
                    <a:pt x="11577" y="15389"/>
                  </a:lnTo>
                  <a:lnTo>
                    <a:pt x="12364" y="15275"/>
                  </a:lnTo>
                  <a:lnTo>
                    <a:pt x="13138" y="15093"/>
                  </a:lnTo>
                  <a:lnTo>
                    <a:pt x="13889" y="14826"/>
                  </a:lnTo>
                  <a:lnTo>
                    <a:pt x="14620" y="14502"/>
                  </a:lnTo>
                  <a:lnTo>
                    <a:pt x="15321" y="14101"/>
                  </a:lnTo>
                  <a:lnTo>
                    <a:pt x="16008" y="13643"/>
                  </a:lnTo>
                  <a:lnTo>
                    <a:pt x="16660" y="13118"/>
                  </a:lnTo>
                  <a:lnTo>
                    <a:pt x="17283" y="12546"/>
                  </a:lnTo>
                  <a:lnTo>
                    <a:pt x="17870" y="11907"/>
                  </a:lnTo>
                  <a:lnTo>
                    <a:pt x="18421" y="11220"/>
                  </a:lnTo>
                  <a:lnTo>
                    <a:pt x="18937" y="10495"/>
                  </a:lnTo>
                  <a:lnTo>
                    <a:pt x="19416" y="9712"/>
                  </a:lnTo>
                  <a:lnTo>
                    <a:pt x="19846" y="8882"/>
                  </a:lnTo>
                  <a:lnTo>
                    <a:pt x="20240" y="8005"/>
                  </a:lnTo>
                  <a:lnTo>
                    <a:pt x="20591" y="7108"/>
                  </a:lnTo>
                  <a:lnTo>
                    <a:pt x="20891" y="6173"/>
                  </a:lnTo>
                  <a:lnTo>
                    <a:pt x="21142" y="5200"/>
                  </a:lnTo>
                  <a:lnTo>
                    <a:pt x="21335" y="4188"/>
                  </a:lnTo>
                  <a:lnTo>
                    <a:pt x="21478" y="3167"/>
                  </a:lnTo>
                  <a:lnTo>
                    <a:pt x="21571" y="2118"/>
                  </a:lnTo>
                  <a:lnTo>
                    <a:pt x="21600" y="10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  <p:sp>
          <p:nvSpPr>
            <p:cNvPr id="188" name="Freeform 12"/>
            <p:cNvSpPr/>
            <p:nvPr>
              <p:custDataLst>
                <p:tags r:id="rId7"/>
              </p:custDataLst>
            </p:nvPr>
          </p:nvSpPr>
          <p:spPr>
            <a:xfrm>
              <a:off x="18752" y="0"/>
              <a:ext cx="67464" cy="10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11786" y="21572"/>
                  </a:lnTo>
                  <a:lnTo>
                    <a:pt x="12744" y="21496"/>
                  </a:lnTo>
                  <a:lnTo>
                    <a:pt x="13668" y="21365"/>
                  </a:lnTo>
                  <a:lnTo>
                    <a:pt x="14571" y="21185"/>
                  </a:lnTo>
                  <a:lnTo>
                    <a:pt x="15429" y="20957"/>
                  </a:lnTo>
                  <a:lnTo>
                    <a:pt x="16242" y="20688"/>
                  </a:lnTo>
                  <a:lnTo>
                    <a:pt x="17033" y="20377"/>
                  </a:lnTo>
                  <a:lnTo>
                    <a:pt x="17768" y="20024"/>
                  </a:lnTo>
                  <a:lnTo>
                    <a:pt x="18436" y="19637"/>
                  </a:lnTo>
                  <a:lnTo>
                    <a:pt x="19060" y="19215"/>
                  </a:lnTo>
                  <a:lnTo>
                    <a:pt x="19628" y="18766"/>
                  </a:lnTo>
                  <a:lnTo>
                    <a:pt x="20130" y="18289"/>
                  </a:lnTo>
                  <a:lnTo>
                    <a:pt x="20564" y="17771"/>
                  </a:lnTo>
                  <a:lnTo>
                    <a:pt x="20932" y="17239"/>
                  </a:lnTo>
                  <a:lnTo>
                    <a:pt x="21221" y="16686"/>
                  </a:lnTo>
                  <a:lnTo>
                    <a:pt x="21422" y="16105"/>
                  </a:lnTo>
                  <a:lnTo>
                    <a:pt x="21555" y="15511"/>
                  </a:lnTo>
                  <a:lnTo>
                    <a:pt x="21600" y="14895"/>
                  </a:lnTo>
                  <a:lnTo>
                    <a:pt x="21600" y="6705"/>
                  </a:lnTo>
                  <a:lnTo>
                    <a:pt x="21555" y="6096"/>
                  </a:lnTo>
                  <a:lnTo>
                    <a:pt x="21422" y="5502"/>
                  </a:lnTo>
                  <a:lnTo>
                    <a:pt x="21221" y="4921"/>
                  </a:lnTo>
                  <a:lnTo>
                    <a:pt x="20932" y="4368"/>
                  </a:lnTo>
                  <a:lnTo>
                    <a:pt x="20564" y="3829"/>
                  </a:lnTo>
                  <a:lnTo>
                    <a:pt x="20130" y="3318"/>
                  </a:lnTo>
                  <a:lnTo>
                    <a:pt x="19628" y="2841"/>
                  </a:lnTo>
                  <a:lnTo>
                    <a:pt x="19060" y="2392"/>
                  </a:lnTo>
                  <a:lnTo>
                    <a:pt x="18436" y="1963"/>
                  </a:lnTo>
                  <a:lnTo>
                    <a:pt x="17768" y="1576"/>
                  </a:lnTo>
                  <a:lnTo>
                    <a:pt x="17033" y="1230"/>
                  </a:lnTo>
                  <a:lnTo>
                    <a:pt x="16242" y="912"/>
                  </a:lnTo>
                  <a:lnTo>
                    <a:pt x="15429" y="650"/>
                  </a:lnTo>
                  <a:lnTo>
                    <a:pt x="14571" y="422"/>
                  </a:lnTo>
                  <a:lnTo>
                    <a:pt x="13668" y="242"/>
                  </a:lnTo>
                  <a:lnTo>
                    <a:pt x="12744" y="111"/>
                  </a:lnTo>
                  <a:lnTo>
                    <a:pt x="11786" y="28"/>
                  </a:lnTo>
                  <a:lnTo>
                    <a:pt x="10794" y="0"/>
                  </a:lnTo>
                  <a:lnTo>
                    <a:pt x="9814" y="28"/>
                  </a:lnTo>
                  <a:lnTo>
                    <a:pt x="8856" y="111"/>
                  </a:lnTo>
                  <a:lnTo>
                    <a:pt x="7920" y="242"/>
                  </a:lnTo>
                  <a:lnTo>
                    <a:pt x="7029" y="422"/>
                  </a:lnTo>
                  <a:lnTo>
                    <a:pt x="6171" y="650"/>
                  </a:lnTo>
                  <a:lnTo>
                    <a:pt x="5336" y="912"/>
                  </a:lnTo>
                  <a:lnTo>
                    <a:pt x="4567" y="1230"/>
                  </a:lnTo>
                  <a:lnTo>
                    <a:pt x="3843" y="1576"/>
                  </a:lnTo>
                  <a:lnTo>
                    <a:pt x="3164" y="1963"/>
                  </a:lnTo>
                  <a:lnTo>
                    <a:pt x="2540" y="2392"/>
                  </a:lnTo>
                  <a:lnTo>
                    <a:pt x="1972" y="2841"/>
                  </a:lnTo>
                  <a:lnTo>
                    <a:pt x="1482" y="3318"/>
                  </a:lnTo>
                  <a:lnTo>
                    <a:pt x="1036" y="3829"/>
                  </a:lnTo>
                  <a:lnTo>
                    <a:pt x="680" y="4368"/>
                  </a:lnTo>
                  <a:lnTo>
                    <a:pt x="379" y="4921"/>
                  </a:lnTo>
                  <a:lnTo>
                    <a:pt x="167" y="5502"/>
                  </a:lnTo>
                  <a:lnTo>
                    <a:pt x="45" y="6096"/>
                  </a:lnTo>
                  <a:lnTo>
                    <a:pt x="0" y="6705"/>
                  </a:lnTo>
                  <a:lnTo>
                    <a:pt x="0" y="14895"/>
                  </a:lnTo>
                  <a:lnTo>
                    <a:pt x="45" y="15511"/>
                  </a:lnTo>
                  <a:lnTo>
                    <a:pt x="167" y="16105"/>
                  </a:lnTo>
                  <a:lnTo>
                    <a:pt x="379" y="16686"/>
                  </a:lnTo>
                  <a:lnTo>
                    <a:pt x="680" y="17239"/>
                  </a:lnTo>
                  <a:lnTo>
                    <a:pt x="1036" y="17771"/>
                  </a:lnTo>
                  <a:lnTo>
                    <a:pt x="1482" y="18289"/>
                  </a:lnTo>
                  <a:lnTo>
                    <a:pt x="1972" y="18766"/>
                  </a:lnTo>
                  <a:lnTo>
                    <a:pt x="2540" y="19215"/>
                  </a:lnTo>
                  <a:lnTo>
                    <a:pt x="3164" y="19637"/>
                  </a:lnTo>
                  <a:lnTo>
                    <a:pt x="3843" y="20024"/>
                  </a:lnTo>
                  <a:lnTo>
                    <a:pt x="4567" y="20377"/>
                  </a:lnTo>
                  <a:lnTo>
                    <a:pt x="5336" y="20688"/>
                  </a:lnTo>
                  <a:lnTo>
                    <a:pt x="6171" y="20957"/>
                  </a:lnTo>
                  <a:lnTo>
                    <a:pt x="7029" y="21185"/>
                  </a:lnTo>
                  <a:lnTo>
                    <a:pt x="7920" y="21365"/>
                  </a:lnTo>
                  <a:lnTo>
                    <a:pt x="8856" y="21496"/>
                  </a:lnTo>
                  <a:lnTo>
                    <a:pt x="9814" y="21572"/>
                  </a:lnTo>
                  <a:lnTo>
                    <a:pt x="10794" y="21600"/>
                  </a:lnTo>
                  <a:close/>
                  <a:moveTo>
                    <a:pt x="2395" y="6705"/>
                  </a:moveTo>
                  <a:lnTo>
                    <a:pt x="2440" y="6172"/>
                  </a:lnTo>
                  <a:lnTo>
                    <a:pt x="2573" y="5654"/>
                  </a:lnTo>
                  <a:lnTo>
                    <a:pt x="2774" y="5156"/>
                  </a:lnTo>
                  <a:lnTo>
                    <a:pt x="3063" y="4679"/>
                  </a:lnTo>
                  <a:lnTo>
                    <a:pt x="3420" y="4223"/>
                  </a:lnTo>
                  <a:lnTo>
                    <a:pt x="3843" y="3788"/>
                  </a:lnTo>
                  <a:lnTo>
                    <a:pt x="4322" y="3394"/>
                  </a:lnTo>
                  <a:lnTo>
                    <a:pt x="4857" y="3021"/>
                  </a:lnTo>
                  <a:lnTo>
                    <a:pt x="5458" y="2689"/>
                  </a:lnTo>
                  <a:lnTo>
                    <a:pt x="6105" y="2378"/>
                  </a:lnTo>
                  <a:lnTo>
                    <a:pt x="6795" y="2129"/>
                  </a:lnTo>
                  <a:lnTo>
                    <a:pt x="7530" y="1901"/>
                  </a:lnTo>
                  <a:lnTo>
                    <a:pt x="8299" y="1728"/>
                  </a:lnTo>
                  <a:lnTo>
                    <a:pt x="9101" y="1604"/>
                  </a:lnTo>
                  <a:lnTo>
                    <a:pt x="9948" y="1521"/>
                  </a:lnTo>
                  <a:lnTo>
                    <a:pt x="10794" y="1493"/>
                  </a:lnTo>
                  <a:lnTo>
                    <a:pt x="11652" y="1521"/>
                  </a:lnTo>
                  <a:lnTo>
                    <a:pt x="12488" y="1604"/>
                  </a:lnTo>
                  <a:lnTo>
                    <a:pt x="13301" y="1728"/>
                  </a:lnTo>
                  <a:lnTo>
                    <a:pt x="14058" y="1901"/>
                  </a:lnTo>
                  <a:lnTo>
                    <a:pt x="14805" y="2129"/>
                  </a:lnTo>
                  <a:lnTo>
                    <a:pt x="15484" y="2378"/>
                  </a:lnTo>
                  <a:lnTo>
                    <a:pt x="16142" y="2689"/>
                  </a:lnTo>
                  <a:lnTo>
                    <a:pt x="16743" y="3021"/>
                  </a:lnTo>
                  <a:lnTo>
                    <a:pt x="17278" y="3394"/>
                  </a:lnTo>
                  <a:lnTo>
                    <a:pt x="17768" y="3788"/>
                  </a:lnTo>
                  <a:lnTo>
                    <a:pt x="18191" y="4223"/>
                  </a:lnTo>
                  <a:lnTo>
                    <a:pt x="18537" y="4679"/>
                  </a:lnTo>
                  <a:lnTo>
                    <a:pt x="18826" y="5156"/>
                  </a:lnTo>
                  <a:lnTo>
                    <a:pt x="19027" y="5654"/>
                  </a:lnTo>
                  <a:lnTo>
                    <a:pt x="19160" y="6172"/>
                  </a:lnTo>
                  <a:lnTo>
                    <a:pt x="19205" y="6705"/>
                  </a:lnTo>
                  <a:lnTo>
                    <a:pt x="19205" y="14895"/>
                  </a:lnTo>
                  <a:lnTo>
                    <a:pt x="19160" y="15428"/>
                  </a:lnTo>
                  <a:lnTo>
                    <a:pt x="19027" y="15953"/>
                  </a:lnTo>
                  <a:lnTo>
                    <a:pt x="18826" y="16451"/>
                  </a:lnTo>
                  <a:lnTo>
                    <a:pt x="18537" y="16927"/>
                  </a:lnTo>
                  <a:lnTo>
                    <a:pt x="18191" y="17384"/>
                  </a:lnTo>
                  <a:lnTo>
                    <a:pt x="17768" y="17819"/>
                  </a:lnTo>
                  <a:lnTo>
                    <a:pt x="17278" y="18213"/>
                  </a:lnTo>
                  <a:lnTo>
                    <a:pt x="16743" y="18586"/>
                  </a:lnTo>
                  <a:lnTo>
                    <a:pt x="16142" y="18918"/>
                  </a:lnTo>
                  <a:lnTo>
                    <a:pt x="15484" y="19215"/>
                  </a:lnTo>
                  <a:lnTo>
                    <a:pt x="14805" y="19478"/>
                  </a:lnTo>
                  <a:lnTo>
                    <a:pt x="14058" y="19699"/>
                  </a:lnTo>
                  <a:lnTo>
                    <a:pt x="13301" y="19879"/>
                  </a:lnTo>
                  <a:lnTo>
                    <a:pt x="12488" y="20003"/>
                  </a:lnTo>
                  <a:lnTo>
                    <a:pt x="11652" y="20086"/>
                  </a:lnTo>
                  <a:lnTo>
                    <a:pt x="10794" y="20114"/>
                  </a:lnTo>
                  <a:lnTo>
                    <a:pt x="9948" y="20086"/>
                  </a:lnTo>
                  <a:lnTo>
                    <a:pt x="9101" y="20003"/>
                  </a:lnTo>
                  <a:lnTo>
                    <a:pt x="8299" y="19879"/>
                  </a:lnTo>
                  <a:lnTo>
                    <a:pt x="7530" y="19699"/>
                  </a:lnTo>
                  <a:lnTo>
                    <a:pt x="6795" y="19478"/>
                  </a:lnTo>
                  <a:lnTo>
                    <a:pt x="6105" y="19215"/>
                  </a:lnTo>
                  <a:lnTo>
                    <a:pt x="5458" y="18918"/>
                  </a:lnTo>
                  <a:lnTo>
                    <a:pt x="4857" y="18586"/>
                  </a:lnTo>
                  <a:lnTo>
                    <a:pt x="4322" y="18213"/>
                  </a:lnTo>
                  <a:lnTo>
                    <a:pt x="3843" y="17819"/>
                  </a:lnTo>
                  <a:lnTo>
                    <a:pt x="3420" y="17384"/>
                  </a:lnTo>
                  <a:lnTo>
                    <a:pt x="3063" y="16927"/>
                  </a:lnTo>
                  <a:lnTo>
                    <a:pt x="2774" y="16451"/>
                  </a:lnTo>
                  <a:lnTo>
                    <a:pt x="2573" y="15953"/>
                  </a:lnTo>
                  <a:lnTo>
                    <a:pt x="2440" y="15428"/>
                  </a:lnTo>
                  <a:lnTo>
                    <a:pt x="2395" y="14895"/>
                  </a:lnTo>
                  <a:lnTo>
                    <a:pt x="2395" y="67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</p:grpSp>
      <p:sp>
        <p:nvSpPr>
          <p:cNvPr id="242" name="文本框 75"/>
          <p:cNvSpPr txBox="1"/>
          <p:nvPr>
            <p:custDataLst>
              <p:tags r:id="rId8"/>
            </p:custDataLst>
          </p:nvPr>
        </p:nvSpPr>
        <p:spPr>
          <a:xfrm>
            <a:off x="1452245" y="2691765"/>
            <a:ext cx="704278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000" spc="600">
                <a:solidFill>
                  <a:srgbClr val="262626"/>
                </a:solidFill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sz="3600" dirty="0"/>
              <a:t>毕业设计进度汇报</a:t>
            </a:r>
            <a:endParaRPr lang="zh-CN" sz="3600" dirty="0"/>
          </a:p>
          <a:p>
            <a:r>
              <a:rPr lang="zh-CN" sz="2400" dirty="0"/>
              <a:t>主动式微服务动态部署工具设计与开发</a:t>
            </a:r>
            <a:endParaRPr lang="zh-CN" sz="2400" dirty="0"/>
          </a:p>
        </p:txBody>
      </p:sp>
      <p:sp>
        <p:nvSpPr>
          <p:cNvPr id="243" name="直接连接符 76"/>
          <p:cNvSpPr/>
          <p:nvPr>
            <p:custDataLst>
              <p:tags r:id="rId9"/>
            </p:custDataLst>
          </p:nvPr>
        </p:nvSpPr>
        <p:spPr>
          <a:xfrm flipH="1" flipV="1">
            <a:off x="933583" y="3706506"/>
            <a:ext cx="7753233" cy="1"/>
          </a:xfrm>
          <a:prstGeom prst="line">
            <a:avLst/>
          </a:prstGeom>
          <a:ln w="6350">
            <a:solidFill>
              <a:srgbClr val="4A1757"/>
            </a:solidFill>
            <a:prstDash val="dash"/>
            <a:miter/>
          </a:ln>
        </p:spPr>
        <p:txBody>
          <a:bodyPr lIns="45719" rIns="45719"/>
          <a:lstStyle/>
          <a:p/>
        </p:txBody>
      </p:sp>
      <p:grpSp>
        <p:nvGrpSpPr>
          <p:cNvPr id="251" name="组合 79"/>
          <p:cNvGrpSpPr/>
          <p:nvPr/>
        </p:nvGrpSpPr>
        <p:grpSpPr>
          <a:xfrm>
            <a:off x="-141528" y="-239244"/>
            <a:ext cx="560848" cy="478490"/>
            <a:chOff x="0" y="0"/>
            <a:chExt cx="560847" cy="478489"/>
          </a:xfrm>
        </p:grpSpPr>
        <p:sp>
          <p:nvSpPr>
            <p:cNvPr id="245" name="任意多边形 80"/>
            <p:cNvSpPr/>
            <p:nvPr>
              <p:custDataLst>
                <p:tags r:id="rId10"/>
              </p:custDataLst>
            </p:nvPr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任意多边形 81"/>
            <p:cNvSpPr/>
            <p:nvPr>
              <p:custDataLst>
                <p:tags r:id="rId11"/>
              </p:custDataLst>
            </p:nvPr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任意多边形 82"/>
            <p:cNvSpPr/>
            <p:nvPr>
              <p:custDataLst>
                <p:tags r:id="rId12"/>
              </p:custDataLst>
            </p:nvPr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任意多边形 83"/>
            <p:cNvSpPr/>
            <p:nvPr>
              <p:custDataLst>
                <p:tags r:id="rId13"/>
              </p:custDataLst>
            </p:nvPr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任意多边形 84"/>
            <p:cNvSpPr/>
            <p:nvPr>
              <p:custDataLst>
                <p:tags r:id="rId14"/>
              </p:custDataLst>
            </p:nvPr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任意多边形 85"/>
            <p:cNvSpPr/>
            <p:nvPr>
              <p:custDataLst>
                <p:tags r:id="rId15"/>
              </p:custDataLst>
            </p:nvPr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8" name="组合 86"/>
          <p:cNvGrpSpPr/>
          <p:nvPr/>
        </p:nvGrpSpPr>
        <p:grpSpPr>
          <a:xfrm>
            <a:off x="714611" y="6623065"/>
            <a:ext cx="352189" cy="300472"/>
            <a:chOff x="0" y="0"/>
            <a:chExt cx="352188" cy="300471"/>
          </a:xfrm>
        </p:grpSpPr>
        <p:sp>
          <p:nvSpPr>
            <p:cNvPr id="252" name="任意多边形 87"/>
            <p:cNvSpPr/>
            <p:nvPr>
              <p:custDataLst>
                <p:tags r:id="rId16"/>
              </p:custDataLst>
            </p:nvPr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任意多边形 88"/>
            <p:cNvSpPr/>
            <p:nvPr>
              <p:custDataLst>
                <p:tags r:id="rId17"/>
              </p:custDataLst>
            </p:nvPr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任意多边形 89"/>
            <p:cNvSpPr/>
            <p:nvPr>
              <p:custDataLst>
                <p:tags r:id="rId18"/>
              </p:custDataLst>
            </p:nvPr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任意多边形 90"/>
            <p:cNvSpPr/>
            <p:nvPr>
              <p:custDataLst>
                <p:tags r:id="rId19"/>
              </p:custDataLst>
            </p:nvPr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任意多边形 91"/>
            <p:cNvSpPr/>
            <p:nvPr>
              <p:custDataLst>
                <p:tags r:id="rId20"/>
              </p:custDataLst>
            </p:nvPr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任意多边形 92"/>
            <p:cNvSpPr/>
            <p:nvPr>
              <p:custDataLst>
                <p:tags r:id="rId21"/>
              </p:custDataLst>
            </p:nvPr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组合 93"/>
          <p:cNvGrpSpPr/>
          <p:nvPr/>
        </p:nvGrpSpPr>
        <p:grpSpPr>
          <a:xfrm>
            <a:off x="-118803" y="6062219"/>
            <a:ext cx="478490" cy="560848"/>
            <a:chOff x="0" y="0"/>
            <a:chExt cx="478488" cy="560847"/>
          </a:xfrm>
        </p:grpSpPr>
        <p:sp>
          <p:nvSpPr>
            <p:cNvPr id="259" name="任意多边形 94"/>
            <p:cNvSpPr/>
            <p:nvPr>
              <p:custDataLst>
                <p:tags r:id="rId22"/>
              </p:custDataLst>
            </p:nvPr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任意多边形 95"/>
            <p:cNvSpPr/>
            <p:nvPr>
              <p:custDataLst>
                <p:tags r:id="rId23"/>
              </p:custDataLst>
            </p:nvPr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任意多边形 96"/>
            <p:cNvSpPr/>
            <p:nvPr>
              <p:custDataLst>
                <p:tags r:id="rId24"/>
              </p:custDataLst>
            </p:nvPr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任意多边形 97"/>
            <p:cNvSpPr/>
            <p:nvPr>
              <p:custDataLst>
                <p:tags r:id="rId25"/>
              </p:custDataLst>
            </p:nvPr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任意多边形 98"/>
            <p:cNvSpPr/>
            <p:nvPr>
              <p:custDataLst>
                <p:tags r:id="rId26"/>
              </p:custDataLst>
            </p:nvPr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任意多边形 99"/>
            <p:cNvSpPr/>
            <p:nvPr>
              <p:custDataLst>
                <p:tags r:id="rId27"/>
              </p:custDataLst>
            </p:nvPr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6" name="timg.jpeg" descr="timg.jpe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9198" y="662855"/>
            <a:ext cx="3367178" cy="1274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856297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>
                <a:ea typeface="宋体" charset="0"/>
              </a:rPr>
              <a:t>对比实验：基于负载均衡的动态部署算法</a:t>
            </a:r>
            <a:endParaRPr lang="zh-CN" altLang="en-US">
              <a:ea typeface="宋体" charset="0"/>
            </a:endParaRPr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781507" y="135394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" y="1898650"/>
            <a:ext cx="3733800" cy="711200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614377" y="1331084"/>
            <a:ext cx="245872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负载均衡率的计算</a:t>
            </a:r>
            <a:r>
              <a:rPr sz="1800" b="1"/>
              <a:t>  </a:t>
            </a:r>
            <a:endParaRPr sz="1800" b="1"/>
          </a:p>
        </p:txBody>
      </p:sp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6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7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8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9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10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1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125" y="3722370"/>
            <a:ext cx="4876800" cy="2082800"/>
          </a:xfrm>
          <a:prstGeom prst="rect">
            <a:avLst/>
          </a:prstGeom>
        </p:spPr>
      </p:pic>
      <p:sp>
        <p:nvSpPr>
          <p:cNvPr id="7" name="文本框 3"/>
          <p:cNvSpPr txBox="1"/>
          <p:nvPr/>
        </p:nvSpPr>
        <p:spPr>
          <a:xfrm>
            <a:off x="738837" y="3101464"/>
            <a:ext cx="326072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预测容器资源利用率走势</a:t>
            </a:r>
            <a:r>
              <a:rPr sz="1800" b="1"/>
              <a:t>  </a:t>
            </a:r>
            <a:endParaRPr sz="1800" b="1"/>
          </a:p>
        </p:txBody>
      </p:sp>
      <p:grpSp>
        <p:nvGrpSpPr>
          <p:cNvPr id="8" name="组合 49"/>
          <p:cNvGrpSpPr/>
          <p:nvPr/>
        </p:nvGrpSpPr>
        <p:grpSpPr>
          <a:xfrm>
            <a:off x="364932" y="3233439"/>
            <a:ext cx="218670" cy="186560"/>
            <a:chOff x="0" y="0"/>
            <a:chExt cx="218669" cy="186559"/>
          </a:xfrm>
        </p:grpSpPr>
        <p:sp>
          <p:nvSpPr>
            <p:cNvPr id="10" name="任意多边形 50"/>
            <p:cNvSpPr/>
            <p:nvPr>
              <p:custDataLst>
                <p:tags r:id="rId13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" name="任意多边形 53"/>
            <p:cNvSpPr/>
            <p:nvPr>
              <p:custDataLst>
                <p:tags r:id="rId14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任意多边形 54"/>
            <p:cNvSpPr/>
            <p:nvPr>
              <p:custDataLst>
                <p:tags r:id="rId15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" name="任意多边形 55"/>
            <p:cNvSpPr/>
            <p:nvPr>
              <p:custDataLst>
                <p:tags r:id="rId16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" name="任意多边形 56"/>
            <p:cNvSpPr/>
            <p:nvPr>
              <p:custDataLst>
                <p:tags r:id="rId17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" name="任意多边形 57"/>
            <p:cNvSpPr/>
            <p:nvPr>
              <p:custDataLst>
                <p:tags r:id="rId18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856297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>
                <a:ea typeface="宋体" charset="0"/>
              </a:rPr>
              <a:t>对比实验：基于负载均衡的动态部署算法</a:t>
            </a:r>
            <a:endParaRPr lang="zh-CN" altLang="en-US">
              <a:ea typeface="宋体" charset="0"/>
            </a:endParaRPr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781507" y="135394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1494790"/>
            <a:ext cx="7892415" cy="51695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55060" y="2715895"/>
            <a:ext cx="48812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基于负载均衡的动态部署算法结果：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-8788.767894211103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5910" y="6182995"/>
            <a:ext cx="3307080" cy="2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2990" y="5351780"/>
            <a:ext cx="48812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基于强化学习的微服务动态部署模型：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-8550.08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Epoch(20)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1" name="PA_文本框 3"/>
          <p:cNvSpPr txBox="1"/>
          <p:nvPr>
            <p:custDataLst>
              <p:tags r:id="rId1"/>
            </p:custDataLst>
          </p:nvPr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b="1"/>
              <a:t>未来计划</a:t>
            </a:r>
            <a:endParaRPr lang="zh-CN" altLang="en-US" b="1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23" name="组合 49"/>
          <p:cNvGrpSpPr/>
          <p:nvPr/>
        </p:nvGrpSpPr>
        <p:grpSpPr>
          <a:xfrm>
            <a:off x="433512" y="1574819"/>
            <a:ext cx="218670" cy="186560"/>
            <a:chOff x="0" y="0"/>
            <a:chExt cx="218669" cy="186559"/>
          </a:xfrm>
        </p:grpSpPr>
        <p:sp>
          <p:nvSpPr>
            <p:cNvPr id="24" name="任意多边形 50"/>
            <p:cNvSpPr/>
            <p:nvPr>
              <p:custDataLst>
                <p:tags r:id="rId4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" name="任意多边形 53"/>
            <p:cNvSpPr/>
            <p:nvPr>
              <p:custDataLst>
                <p:tags r:id="rId5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" name="任意多边形 54"/>
            <p:cNvSpPr/>
            <p:nvPr>
              <p:custDataLst>
                <p:tags r:id="rId6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" name="任意多边形 55"/>
            <p:cNvSpPr/>
            <p:nvPr>
              <p:custDataLst>
                <p:tags r:id="rId7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任意多边形 56"/>
            <p:cNvSpPr/>
            <p:nvPr>
              <p:custDataLst>
                <p:tags r:id="rId8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任意多边形 57"/>
            <p:cNvSpPr/>
            <p:nvPr>
              <p:custDataLst>
                <p:tags r:id="rId9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" name="文本框 3"/>
          <p:cNvSpPr txBox="1"/>
          <p:nvPr/>
        </p:nvSpPr>
        <p:spPr>
          <a:xfrm>
            <a:off x="780747" y="1442844"/>
            <a:ext cx="138938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对比实验</a:t>
            </a:r>
            <a:r>
              <a:rPr sz="1800" b="1"/>
              <a:t>  </a:t>
            </a:r>
            <a:endParaRPr sz="1800" b="1"/>
          </a:p>
        </p:txBody>
      </p:sp>
      <p:grpSp>
        <p:nvGrpSpPr>
          <p:cNvPr id="13" name="组合 49"/>
          <p:cNvGrpSpPr/>
          <p:nvPr/>
        </p:nvGrpSpPr>
        <p:grpSpPr>
          <a:xfrm>
            <a:off x="433512" y="3161684"/>
            <a:ext cx="218670" cy="186560"/>
            <a:chOff x="0" y="0"/>
            <a:chExt cx="218669" cy="186559"/>
          </a:xfrm>
        </p:grpSpPr>
        <p:sp>
          <p:nvSpPr>
            <p:cNvPr id="14" name="任意多边形 50"/>
            <p:cNvSpPr/>
            <p:nvPr>
              <p:custDataLst>
                <p:tags r:id="rId10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" name="任意多边形 53"/>
            <p:cNvSpPr/>
            <p:nvPr>
              <p:custDataLst>
                <p:tags r:id="rId11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" name="任意多边形 54"/>
            <p:cNvSpPr/>
            <p:nvPr>
              <p:custDataLst>
                <p:tags r:id="rId12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" name="任意多边形 55"/>
            <p:cNvSpPr/>
            <p:nvPr>
              <p:custDataLst>
                <p:tags r:id="rId13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" name="任意多边形 56"/>
            <p:cNvSpPr/>
            <p:nvPr>
              <p:custDataLst>
                <p:tags r:id="rId14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" name="任意多边形 57"/>
            <p:cNvSpPr/>
            <p:nvPr>
              <p:custDataLst>
                <p:tags r:id="rId15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" name="文本框 3"/>
          <p:cNvSpPr txBox="1"/>
          <p:nvPr/>
        </p:nvSpPr>
        <p:spPr>
          <a:xfrm>
            <a:off x="780747" y="3029709"/>
            <a:ext cx="169418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毕业设计论文</a:t>
            </a:r>
            <a:endParaRPr sz="1800" b="1"/>
          </a:p>
        </p:txBody>
      </p:sp>
      <p:sp>
        <p:nvSpPr>
          <p:cNvPr id="2" name="文本框 1"/>
          <p:cNvSpPr txBox="1"/>
          <p:nvPr/>
        </p:nvSpPr>
        <p:spPr>
          <a:xfrm>
            <a:off x="781050" y="3740150"/>
            <a:ext cx="251587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sz="1600" b="1">
                <a:latin typeface="宋体" charset="0"/>
                <a:ea typeface="宋体" charset="0"/>
                <a:cs typeface="宋体" charset="0"/>
                <a:sym typeface="+mn-ea"/>
              </a:rPr>
              <a:t>提前开始撰写毕业论文</a:t>
            </a:r>
            <a:r>
              <a:rPr sz="1600" b="1">
                <a:latin typeface="宋体" charset="0"/>
                <a:ea typeface="宋体" charset="0"/>
                <a:cs typeface="宋体" charset="0"/>
                <a:sym typeface="+mn-ea"/>
              </a:rPr>
              <a:t>  </a:t>
            </a:r>
            <a:endParaRPr kumimoji="0" lang="zh-CN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1050" y="2042160"/>
            <a:ext cx="455422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sz="1600" b="1">
                <a:latin typeface="宋体" charset="0"/>
                <a:ea typeface="宋体" charset="0"/>
                <a:cs typeface="宋体" charset="0"/>
                <a:sym typeface="+mn-ea"/>
              </a:rPr>
              <a:t>在不同的压测模式数据下对比，整理实验结果</a:t>
            </a:r>
            <a:r>
              <a:rPr sz="1600" b="1">
                <a:latin typeface="宋体" charset="0"/>
                <a:ea typeface="宋体" charset="0"/>
                <a:cs typeface="宋体" charset="0"/>
                <a:sym typeface="+mn-ea"/>
              </a:rPr>
              <a:t>  </a:t>
            </a:r>
            <a:endParaRPr kumimoji="0" lang="zh-CN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>
            <p:custDataLst>
              <p:tags r:id="rId1"/>
            </p:custDataLst>
          </p:nvPr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/>
              <a:t>本周进度</a:t>
            </a:r>
            <a:endParaRPr lang="zh-CN"/>
          </a:p>
        </p:txBody>
      </p:sp>
      <p:pic>
        <p:nvPicPr>
          <p:cNvPr id="742" name="PA_图片 9" descr="PA_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309"/>
            <a:ext cx="4163065" cy="393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6" name="PA_图片 23" descr="PA_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1691640"/>
            <a:ext cx="5537200" cy="265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4041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增加随机探索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3" name="矩形 2"/>
          <p:cNvSpPr/>
          <p:nvPr/>
        </p:nvSpPr>
        <p:spPr>
          <a:xfrm>
            <a:off x="112395" y="3160395"/>
            <a:ext cx="5793740" cy="149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5632450" y="2590165"/>
            <a:ext cx="1208405" cy="5473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58610" y="1552575"/>
            <a:ext cx="40373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对应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controller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增设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action_selector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action_selector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有概率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选择随机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，概率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1-P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选择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输出的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7" name="肘形连接符 6"/>
          <p:cNvCxnSpPr>
            <a:stCxn id="5" idx="2"/>
            <a:endCxn id="3" idx="3"/>
          </p:cNvCxnSpPr>
          <p:nvPr/>
        </p:nvCxnSpPr>
        <p:spPr>
          <a:xfrm rot="5400000">
            <a:off x="6574790" y="1804670"/>
            <a:ext cx="1434465" cy="277114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754110" y="3733800"/>
            <a:ext cx="257746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四元组中存储的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可能是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输出，可能是随机动作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但该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对应的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reward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是真实的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395" y="2009140"/>
            <a:ext cx="10624185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）初始化集群状态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model_a'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model_q,model_q'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输入，输出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4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）集群接受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，迁移对应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Pod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5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计算</a:t>
            </a:r>
            <a:r>
              <a:rPr lang="en-US" altLang="zh-CN" sz="1600">
                <a:sym typeface="等线"/>
              </a:rPr>
              <a:t>reward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6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集群处理下一阶段请求，生成</a:t>
            </a:r>
            <a:r>
              <a:rPr lang="en-US" altLang="zh-CN" sz="1600">
                <a:sym typeface="等线"/>
              </a:rPr>
              <a:t>next_state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存储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next_state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reward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四元组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8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）重复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3-7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步直到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存满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9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中采样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个四元组作为一个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batch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10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）评论家网络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 = model_q(state,action)-\lambda*model_q'(next_state,model_a'(next_state))-reward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更新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）冻结评论家网络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）演员网络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 = -model_q(state,model_a(state))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更新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4041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增加随机探索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495" y="1819910"/>
            <a:ext cx="6507480" cy="46050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1025" y="3947795"/>
            <a:ext cx="5975985" cy="1334135"/>
          </a:xfrm>
          <a:prstGeom prst="rect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>
            <a:off x="6557010" y="4615180"/>
            <a:ext cx="11290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86040" y="4154170"/>
            <a:ext cx="403733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概率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随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epoch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递减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模型训练初期：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	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重探索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模型训练末期：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	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重经验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40412" y="135394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奖励函数调整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rcRect r="27520" b="-489"/>
          <a:stretch>
            <a:fillRect/>
          </a:stretch>
        </p:blipFill>
        <p:spPr>
          <a:xfrm>
            <a:off x="205105" y="2417445"/>
            <a:ext cx="6373495" cy="4175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0370" y="1940560"/>
            <a:ext cx="23945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之前的改进：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6175" y="3348355"/>
            <a:ext cx="3171190" cy="2632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6175" y="1819910"/>
            <a:ext cx="362585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新的改进：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Leaky Relu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增大超过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资源利用率的惩罚斜率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，使得资源利用率超过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时获得远远大于欠载和过载状态的惩罚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632157" y="1331084"/>
            <a:ext cx="440372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 b="1"/>
              <a:t>A3C</a:t>
            </a:r>
            <a:r>
              <a:rPr lang="zh-CN" altLang="en-US" sz="1800" b="1"/>
              <a:t>增大多</a:t>
            </a:r>
            <a:r>
              <a:rPr lang="en-US" altLang="zh-CN" sz="1800" b="1"/>
              <a:t>agent</a:t>
            </a:r>
            <a:r>
              <a:rPr lang="zh-CN" altLang="en-US" sz="1800" b="1"/>
              <a:t>初始状态的不同</a:t>
            </a:r>
            <a:r>
              <a:rPr sz="1800" b="1"/>
              <a:t>  </a:t>
            </a:r>
            <a:endParaRPr sz="18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" y="2041525"/>
            <a:ext cx="5331460" cy="3858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60235" y="1780540"/>
            <a:ext cx="362585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原设计中多个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agent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初始化：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-Node,Pod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映射关系相同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-timestamp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不同导致资源利用率不同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60235" y="4425315"/>
            <a:ext cx="362585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现设计中多个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agent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初始化：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-Node,Pod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映射关系不同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-timestamp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不同导致资源利用率不同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60235" y="3583940"/>
            <a:ext cx="362585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不同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agent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带来的差异化探索效益太小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3" name="直接箭头连接符 12"/>
          <p:cNvCxnSpPr>
            <a:stCxn id="12" idx="0"/>
            <a:endCxn id="10" idx="2"/>
          </p:cNvCxnSpPr>
          <p:nvPr/>
        </p:nvCxnSpPr>
        <p:spPr>
          <a:xfrm flipV="1">
            <a:off x="8773160" y="3255645"/>
            <a:ext cx="0" cy="3282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28042" y="133108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模型更新分离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9" name="文本框 8"/>
          <p:cNvSpPr txBox="1"/>
          <p:nvPr/>
        </p:nvSpPr>
        <p:spPr>
          <a:xfrm>
            <a:off x="112395" y="2009140"/>
            <a:ext cx="10624185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）初始化集群状态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model_a'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model_q,model_q'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输入，输出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4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）集群接受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，迁移对应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Pod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5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计算</a:t>
            </a:r>
            <a:r>
              <a:rPr lang="en-US" altLang="zh-CN" sz="1600">
                <a:sym typeface="等线"/>
              </a:rPr>
              <a:t>reward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6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集群处理下一阶段请求，生成</a:t>
            </a:r>
            <a:r>
              <a:rPr lang="en-US" altLang="zh-CN" sz="1600">
                <a:sym typeface="等线"/>
              </a:rPr>
              <a:t>next_state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存储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next_state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reward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四元组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8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）重复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3-7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步直到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存满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9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中采样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个四元组作为一个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batch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10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）评论家网络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 = model_q(state,action)-\lambda*model_q'(next_state,model_a'(next_state))-reward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更新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）冻结评论家网络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）演员网络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 = -model_q(state,model_a(state))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更新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75" y="5053965"/>
            <a:ext cx="9876790" cy="1505585"/>
          </a:xfrm>
          <a:prstGeom prst="rect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648450" y="3742055"/>
            <a:ext cx="0" cy="12890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96915" y="2705100"/>
            <a:ext cx="362585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原设计：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存满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之后同步更新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Critic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Actor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68637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主动式微服务动态部署模型设计优化</a:t>
            </a:r>
            <a:endParaRPr lang="zh-CN" altLang="en-US"/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grpSp>
        <p:nvGrpSpPr>
          <p:cNvPr id="555" name="组合 49"/>
          <p:cNvGrpSpPr/>
          <p:nvPr/>
        </p:nvGrpSpPr>
        <p:grpSpPr>
          <a:xfrm>
            <a:off x="364932" y="148591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>
              <p:custDataLst>
                <p:tags r:id="rId5"/>
              </p:custDataLst>
            </p:nvPr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>
              <p:custDataLst>
                <p:tags r:id="rId6"/>
              </p:custDataLst>
            </p:nvPr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>
              <p:custDataLst>
                <p:tags r:id="rId7"/>
              </p:custDataLst>
            </p:nvPr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>
              <p:custDataLst>
                <p:tags r:id="rId8"/>
              </p:custDataLst>
            </p:nvPr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>
              <p:custDataLst>
                <p:tags r:id="rId9"/>
              </p:custDataLst>
            </p:nvPr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>
              <p:custDataLst>
                <p:tags r:id="rId10"/>
              </p:custDataLst>
            </p:nvPr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" name="文本框 3"/>
          <p:cNvSpPr txBox="1"/>
          <p:nvPr/>
        </p:nvSpPr>
        <p:spPr>
          <a:xfrm>
            <a:off x="728042" y="1331084"/>
            <a:ext cx="192405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 b="1"/>
              <a:t>模型更新分离</a:t>
            </a:r>
            <a:r>
              <a:rPr sz="1800" b="1"/>
              <a:t>  </a:t>
            </a:r>
            <a:endParaRPr sz="1800" b="1"/>
          </a:p>
        </p:txBody>
      </p:sp>
      <p:sp>
        <p:nvSpPr>
          <p:cNvPr id="9" name="文本框 8"/>
          <p:cNvSpPr txBox="1"/>
          <p:nvPr/>
        </p:nvSpPr>
        <p:spPr>
          <a:xfrm>
            <a:off x="112395" y="2009140"/>
            <a:ext cx="10624185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）初始化集群状态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）初始化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model_a'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model_q,model_q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model_a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输入，输出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4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）集群接受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，迁移对应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Pod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5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计算</a:t>
            </a:r>
            <a:r>
              <a:rPr lang="en-US" altLang="zh-CN" sz="1600">
                <a:sym typeface="等线"/>
              </a:rPr>
              <a:t>reward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6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lang="zh-CN" altLang="en-US" sz="1600">
                <a:sym typeface="等线"/>
              </a:rPr>
              <a:t>集群处理下一阶段请求，生成</a:t>
            </a:r>
            <a:r>
              <a:rPr lang="en-US" altLang="zh-CN" sz="1600">
                <a:sym typeface="等线"/>
              </a:rPr>
              <a:t>next_state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存储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next_state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reward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四元组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600">
                <a:sym typeface="等线"/>
              </a:rPr>
              <a:t>8</a:t>
            </a:r>
            <a:r>
              <a:rPr lang="zh-CN" altLang="en-US" sz="1600">
                <a:sym typeface="等线"/>
              </a:rPr>
              <a:t>）</a:t>
            </a:r>
            <a:r>
              <a:rPr lang="en-US" altLang="zh-CN" sz="1600">
                <a:sym typeface="等线"/>
              </a:rPr>
              <a:t>replay buffer</a:t>
            </a:r>
            <a:r>
              <a:rPr lang="zh-CN" altLang="en-US" sz="1600">
                <a:sym typeface="等线"/>
              </a:rPr>
              <a:t>中采样</a:t>
            </a:r>
            <a:r>
              <a:rPr lang="en-US" altLang="zh-CN" sz="1600">
                <a:sym typeface="等线"/>
              </a:rPr>
              <a:t>N</a:t>
            </a:r>
            <a:r>
              <a:rPr lang="zh-CN" altLang="en-US" sz="1600">
                <a:sym typeface="等线"/>
              </a:rPr>
              <a:t>个四元组作为一个</a:t>
            </a:r>
            <a:r>
              <a:rPr lang="en-US" altLang="zh-CN" sz="1600">
                <a:sym typeface="等线"/>
              </a:rPr>
              <a:t>batch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600">
                <a:sym typeface="等线"/>
              </a:rPr>
              <a:t>9</a:t>
            </a:r>
            <a:r>
              <a:rPr lang="zh-CN" altLang="en-US" sz="1600">
                <a:sym typeface="等线"/>
              </a:rPr>
              <a:t>）评论家网络</a:t>
            </a:r>
            <a:r>
              <a:rPr lang="en-US" altLang="zh-CN" sz="1600">
                <a:sym typeface="等线"/>
              </a:rPr>
              <a:t>loss = model_q(state,action)-\lambda*model_q'(next_state,model_a'(next_state))-reward</a:t>
            </a:r>
            <a:r>
              <a:rPr lang="zh-CN" altLang="en-US" sz="1600">
                <a:sym typeface="等线"/>
              </a:rPr>
              <a:t>更新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10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）重复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3-9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步直到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replay buffer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存满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）冻结评论家网络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）演员网络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 = -model_q(state,model_a(state))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更新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945" y="4985385"/>
            <a:ext cx="9751060" cy="456565"/>
          </a:xfrm>
          <a:prstGeom prst="rect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395" y="6074410"/>
            <a:ext cx="9751060" cy="456565"/>
          </a:xfrm>
          <a:prstGeom prst="rect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648450" y="3742055"/>
            <a:ext cx="0" cy="12890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6915" y="2705100"/>
            <a:ext cx="362585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评论家模型优化目标为：输出贴近真实值的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值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迭代次数更多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2" name="直接箭头连接符 11"/>
          <p:cNvCxnSpPr>
            <a:stCxn id="8" idx="3"/>
            <a:endCxn id="13" idx="2"/>
          </p:cNvCxnSpPr>
          <p:nvPr/>
        </p:nvCxnSpPr>
        <p:spPr>
          <a:xfrm flipV="1">
            <a:off x="9863455" y="4949190"/>
            <a:ext cx="314960" cy="1353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365490" y="3751580"/>
            <a:ext cx="362585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演员模型优化目标为：输出使评论家模型输出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值最大的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action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在评论家模型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loss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下降后再进行更新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632460" y="486410"/>
            <a:ext cx="856297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>
                <a:ea typeface="宋体" charset="0"/>
              </a:rPr>
              <a:t>对比实验：基于负载均衡的动态部署算法</a:t>
            </a:r>
            <a:endParaRPr lang="zh-CN" altLang="en-US">
              <a:ea typeface="宋体" charset="0"/>
            </a:endParaRPr>
          </a:p>
        </p:txBody>
      </p:sp>
      <p:pic>
        <p:nvPicPr>
          <p:cNvPr id="756" name="PA_图片 23" descr="PA_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81915"/>
            <a:ext cx="1737995" cy="1737995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1781507" y="1353944"/>
            <a:ext cx="3187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sz="1800"/>
              <a:t>  </a:t>
            </a:r>
            <a:endParaRPr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" y="1353820"/>
            <a:ext cx="4846320" cy="5172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85080" y="2625090"/>
            <a:ext cx="6564630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）计算集群当前负载均衡，如负载均衡率大于阈值，输出不迁移动作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）选择集群中过载的服务器作为热点服务器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3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）遍历过载服务器上的容器，按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CPU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占用率进行降序排列作为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Pri1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4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）对容器资源利用率增长趋势进行判断，得到优先级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Pri2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5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）将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Pri1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Pri2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加权计算结果作为综合优先级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Pri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6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）将综合优先级最高的容器做为热点容器进行迁移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7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）估测迁移后负载均衡率，如小于阈值，继续第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6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步直到大于阈值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8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）输出所有热点容器迁移动作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KSO_WM_FULL_TEXT_BEAUTIFY_COPY_ID" val="183"/>
</p:tagLst>
</file>

<file path=ppt/tags/tag10.xml><?xml version="1.0" encoding="utf-8"?>
<p:tagLst xmlns:p="http://schemas.openxmlformats.org/presentationml/2006/main">
  <p:tag name="KSO_WM_FULL_TEXT_BEAUTIFY_COPY_ID" val="246"/>
</p:tagLst>
</file>

<file path=ppt/tags/tag100.xml><?xml version="1.0" encoding="utf-8"?>
<p:tagLst xmlns:p="http://schemas.openxmlformats.org/presentationml/2006/main">
  <p:tag name="KSO_WM_FULL_TEXT_BEAUTIFY_COPY_ID" val="25"/>
</p:tagLst>
</file>

<file path=ppt/tags/tag101.xml><?xml version="1.0" encoding="utf-8"?>
<p:tagLst xmlns:p="http://schemas.openxmlformats.org/presentationml/2006/main">
  <p:tag name="KSO_WM_FULL_TEXT_BEAUTIFY_COPY_ID" val="26"/>
</p:tagLst>
</file>

<file path=ppt/tags/tag102.xml><?xml version="1.0" encoding="utf-8"?>
<p:tagLst xmlns:p="http://schemas.openxmlformats.org/presentationml/2006/main">
  <p:tag name="KSO_WM_FULL_TEXT_BEAUTIFY_COPY_ID" val="27"/>
</p:tagLst>
</file>

<file path=ppt/tags/tag103.xml><?xml version="1.0" encoding="utf-8"?>
<p:tagLst xmlns:p="http://schemas.openxmlformats.org/presentationml/2006/main">
  <p:tag name="KSO_WM_FULL_TEXT_BEAUTIFY_COPY_ID" val="28"/>
</p:tagLst>
</file>

<file path=ppt/tags/tag104.xml><?xml version="1.0" encoding="utf-8"?>
<p:tagLst xmlns:p="http://schemas.openxmlformats.org/presentationml/2006/main">
  <p:tag name="KSO_WM_FULL_TEXT_BEAUTIFY_COPY_ID" val="29"/>
</p:tagLst>
</file>

<file path=ppt/tags/tag105.xml><?xml version="1.0" encoding="utf-8"?>
<p:tagLst xmlns:p="http://schemas.openxmlformats.org/presentationml/2006/main">
  <p:tag name="KSO_WM_FULL_TEXT_BEAUTIFY_COPY_ID" val="14"/>
</p:tagLst>
</file>

<file path=ppt/tags/tag106.xml><?xml version="1.0" encoding="utf-8"?>
<p:tagLst xmlns:p="http://schemas.openxmlformats.org/presentationml/2006/main">
  <p:tag name="KSO_WM_FULL_TEXT_BEAUTIFY_COPY_ID" val="15"/>
</p:tagLst>
</file>

<file path=ppt/tags/tag107.xml><?xml version="1.0" encoding="utf-8"?>
<p:tagLst xmlns:p="http://schemas.openxmlformats.org/presentationml/2006/main">
  <p:tag name="KSO_WM_FULL_TEXT_BEAUTIFY_COPY_ID" val="16"/>
</p:tagLst>
</file>

<file path=ppt/tags/tag108.xml><?xml version="1.0" encoding="utf-8"?>
<p:tagLst xmlns:p="http://schemas.openxmlformats.org/presentationml/2006/main">
  <p:tag name="KSO_WM_FULL_TEXT_BEAUTIFY_COPY_ID" val="17"/>
</p:tagLst>
</file>

<file path=ppt/tags/tag109.xml><?xml version="1.0" encoding="utf-8"?>
<p:tagLst xmlns:p="http://schemas.openxmlformats.org/presentationml/2006/main">
  <p:tag name="KSO_WM_FULL_TEXT_BEAUTIFY_COPY_ID" val="19"/>
</p:tagLst>
</file>

<file path=ppt/tags/tag11.xml><?xml version="1.0" encoding="utf-8"?>
<p:tagLst xmlns:p="http://schemas.openxmlformats.org/presentationml/2006/main">
  <p:tag name="KSO_WM_FULL_TEXT_BEAUTIFY_COPY_ID" val="247"/>
</p:tagLst>
</file>

<file path=ppt/tags/tag110.xml><?xml version="1.0" encoding="utf-8"?>
<p:tagLst xmlns:p="http://schemas.openxmlformats.org/presentationml/2006/main">
  <p:tag name="KSO_WM_FULL_TEXT_BEAUTIFY_COPY_ID" val="20"/>
</p:tagLst>
</file>

<file path=ppt/tags/tag12.xml><?xml version="1.0" encoding="utf-8"?>
<p:tagLst xmlns:p="http://schemas.openxmlformats.org/presentationml/2006/main">
  <p:tag name="KSO_WM_FULL_TEXT_BEAUTIFY_COPY_ID" val="248"/>
</p:tagLst>
</file>

<file path=ppt/tags/tag13.xml><?xml version="1.0" encoding="utf-8"?>
<p:tagLst xmlns:p="http://schemas.openxmlformats.org/presentationml/2006/main">
  <p:tag name="KSO_WM_FULL_TEXT_BEAUTIFY_COPY_ID" val="249"/>
</p:tagLst>
</file>

<file path=ppt/tags/tag14.xml><?xml version="1.0" encoding="utf-8"?>
<p:tagLst xmlns:p="http://schemas.openxmlformats.org/presentationml/2006/main">
  <p:tag name="KSO_WM_FULL_TEXT_BEAUTIFY_COPY_ID" val="250"/>
</p:tagLst>
</file>

<file path=ppt/tags/tag15.xml><?xml version="1.0" encoding="utf-8"?>
<p:tagLst xmlns:p="http://schemas.openxmlformats.org/presentationml/2006/main">
  <p:tag name="KSO_WM_FULL_TEXT_BEAUTIFY_COPY_ID" val="252"/>
</p:tagLst>
</file>

<file path=ppt/tags/tag16.xml><?xml version="1.0" encoding="utf-8"?>
<p:tagLst xmlns:p="http://schemas.openxmlformats.org/presentationml/2006/main">
  <p:tag name="KSO_WM_FULL_TEXT_BEAUTIFY_COPY_ID" val="253"/>
</p:tagLst>
</file>

<file path=ppt/tags/tag17.xml><?xml version="1.0" encoding="utf-8"?>
<p:tagLst xmlns:p="http://schemas.openxmlformats.org/presentationml/2006/main">
  <p:tag name="KSO_WM_FULL_TEXT_BEAUTIFY_COPY_ID" val="254"/>
</p:tagLst>
</file>

<file path=ppt/tags/tag18.xml><?xml version="1.0" encoding="utf-8"?>
<p:tagLst xmlns:p="http://schemas.openxmlformats.org/presentationml/2006/main">
  <p:tag name="KSO_WM_FULL_TEXT_BEAUTIFY_COPY_ID" val="255"/>
</p:tagLst>
</file>

<file path=ppt/tags/tag19.xml><?xml version="1.0" encoding="utf-8"?>
<p:tagLst xmlns:p="http://schemas.openxmlformats.org/presentationml/2006/main">
  <p:tag name="KSO_WM_FULL_TEXT_BEAUTIFY_COPY_ID" val="256"/>
</p:tagLst>
</file>

<file path=ppt/tags/tag2.xml><?xml version="1.0" encoding="utf-8"?>
<p:tagLst xmlns:p="http://schemas.openxmlformats.org/presentationml/2006/main">
  <p:tag name="KSO_WM_FULL_TEXT_BEAUTIFY_COPY_ID" val="184"/>
</p:tagLst>
</file>

<file path=ppt/tags/tag20.xml><?xml version="1.0" encoding="utf-8"?>
<p:tagLst xmlns:p="http://schemas.openxmlformats.org/presentationml/2006/main">
  <p:tag name="KSO_WM_FULL_TEXT_BEAUTIFY_COPY_ID" val="257"/>
</p:tagLst>
</file>

<file path=ppt/tags/tag21.xml><?xml version="1.0" encoding="utf-8"?>
<p:tagLst xmlns:p="http://schemas.openxmlformats.org/presentationml/2006/main">
  <p:tag name="KSO_WM_FULL_TEXT_BEAUTIFY_COPY_ID" val="259"/>
</p:tagLst>
</file>

<file path=ppt/tags/tag22.xml><?xml version="1.0" encoding="utf-8"?>
<p:tagLst xmlns:p="http://schemas.openxmlformats.org/presentationml/2006/main">
  <p:tag name="KSO_WM_FULL_TEXT_BEAUTIFY_COPY_ID" val="260"/>
</p:tagLst>
</file>

<file path=ppt/tags/tag23.xml><?xml version="1.0" encoding="utf-8"?>
<p:tagLst xmlns:p="http://schemas.openxmlformats.org/presentationml/2006/main">
  <p:tag name="KSO_WM_FULL_TEXT_BEAUTIFY_COPY_ID" val="261"/>
</p:tagLst>
</file>

<file path=ppt/tags/tag24.xml><?xml version="1.0" encoding="utf-8"?>
<p:tagLst xmlns:p="http://schemas.openxmlformats.org/presentationml/2006/main">
  <p:tag name="KSO_WM_FULL_TEXT_BEAUTIFY_COPY_ID" val="262"/>
</p:tagLst>
</file>

<file path=ppt/tags/tag25.xml><?xml version="1.0" encoding="utf-8"?>
<p:tagLst xmlns:p="http://schemas.openxmlformats.org/presentationml/2006/main">
  <p:tag name="KSO_WM_FULL_TEXT_BEAUTIFY_COPY_ID" val="263"/>
</p:tagLst>
</file>

<file path=ppt/tags/tag26.xml><?xml version="1.0" encoding="utf-8"?>
<p:tagLst xmlns:p="http://schemas.openxmlformats.org/presentationml/2006/main">
  <p:tag name="KSO_WM_FULL_TEXT_BEAUTIFY_COPY_ID" val="264"/>
</p:tagLst>
</file>

<file path=ppt/tags/tag27.xml><?xml version="1.0" encoding="utf-8"?>
<p:tagLst xmlns:p="http://schemas.openxmlformats.org/presentationml/2006/main">
  <p:tag name="KSO_WM_FULL_TEXT_BEAUTIFY_COPY_ID" val="266"/>
</p:tagLst>
</file>

<file path=ppt/tags/tag28.xml><?xml version="1.0" encoding="utf-8"?>
<p:tagLst xmlns:p="http://schemas.openxmlformats.org/presentationml/2006/main">
  <p:tag name="KSO_WM_FULL_TEXT_BEAUTIFY_COPY_ID" val="741"/>
</p:tagLst>
</file>

<file path=ppt/tags/tag29.xml><?xml version="1.0" encoding="utf-8"?>
<p:tagLst xmlns:p="http://schemas.openxmlformats.org/presentationml/2006/main">
  <p:tag name="KSO_WM_FULL_TEXT_BEAUTIFY_COPY_ID" val="756"/>
</p:tagLst>
</file>

<file path=ppt/tags/tag3.xml><?xml version="1.0" encoding="utf-8"?>
<p:tagLst xmlns:p="http://schemas.openxmlformats.org/presentationml/2006/main">
  <p:tag name="KSO_WM_FULL_TEXT_BEAUTIFY_COPY_ID" val="185"/>
</p:tagLst>
</file>

<file path=ppt/tags/tag30.xml><?xml version="1.0" encoding="utf-8"?>
<p:tagLst xmlns:p="http://schemas.openxmlformats.org/presentationml/2006/main">
  <p:tag name="KSO_WM_FULL_TEXT_BEAUTIFY_COPY_ID" val="18"/>
</p:tagLst>
</file>

<file path=ppt/tags/tag31.xml><?xml version="1.0" encoding="utf-8"?>
<p:tagLst xmlns:p="http://schemas.openxmlformats.org/presentationml/2006/main">
  <p:tag name="KSO_WM_FULL_TEXT_BEAUTIFY_COPY_ID" val="756"/>
</p:tagLst>
</file>

<file path=ppt/tags/tag32.xml><?xml version="1.0" encoding="utf-8"?>
<p:tagLst xmlns:p="http://schemas.openxmlformats.org/presentationml/2006/main">
  <p:tag name="KSO_WM_FULL_TEXT_BEAUTIFY_COPY_ID" val="18"/>
</p:tagLst>
</file>

<file path=ppt/tags/tag33.xml><?xml version="1.0" encoding="utf-8"?>
<p:tagLst xmlns:p="http://schemas.openxmlformats.org/presentationml/2006/main">
  <p:tag name="KSO_WM_FULL_TEXT_BEAUTIFY_COPY_ID" val="549"/>
</p:tagLst>
</file>

<file path=ppt/tags/tag34.xml><?xml version="1.0" encoding="utf-8"?>
<p:tagLst xmlns:p="http://schemas.openxmlformats.org/presentationml/2006/main">
  <p:tag name="KSO_WM_FULL_TEXT_BEAUTIFY_COPY_ID" val="550"/>
</p:tagLst>
</file>

<file path=ppt/tags/tag35.xml><?xml version="1.0" encoding="utf-8"?>
<p:tagLst xmlns:p="http://schemas.openxmlformats.org/presentationml/2006/main">
  <p:tag name="KSO_WM_FULL_TEXT_BEAUTIFY_COPY_ID" val="551"/>
</p:tagLst>
</file>

<file path=ppt/tags/tag36.xml><?xml version="1.0" encoding="utf-8"?>
<p:tagLst xmlns:p="http://schemas.openxmlformats.org/presentationml/2006/main">
  <p:tag name="KSO_WM_FULL_TEXT_BEAUTIFY_COPY_ID" val="552"/>
</p:tagLst>
</file>

<file path=ppt/tags/tag37.xml><?xml version="1.0" encoding="utf-8"?>
<p:tagLst xmlns:p="http://schemas.openxmlformats.org/presentationml/2006/main">
  <p:tag name="KSO_WM_FULL_TEXT_BEAUTIFY_COPY_ID" val="553"/>
</p:tagLst>
</file>

<file path=ppt/tags/tag38.xml><?xml version="1.0" encoding="utf-8"?>
<p:tagLst xmlns:p="http://schemas.openxmlformats.org/presentationml/2006/main">
  <p:tag name="KSO_WM_FULL_TEXT_BEAUTIFY_COPY_ID" val="554"/>
</p:tagLst>
</file>

<file path=ppt/tags/tag39.xml><?xml version="1.0" encoding="utf-8"?>
<p:tagLst xmlns:p="http://schemas.openxmlformats.org/presentationml/2006/main">
  <p:tag name="KSO_WM_FULL_TEXT_BEAUTIFY_COPY_ID" val="756"/>
</p:tagLst>
</file>

<file path=ppt/tags/tag4.xml><?xml version="1.0" encoding="utf-8"?>
<p:tagLst xmlns:p="http://schemas.openxmlformats.org/presentationml/2006/main">
  <p:tag name="KSO_WM_FULL_TEXT_BEAUTIFY_COPY_ID" val="186"/>
</p:tagLst>
</file>

<file path=ppt/tags/tag40.xml><?xml version="1.0" encoding="utf-8"?>
<p:tagLst xmlns:p="http://schemas.openxmlformats.org/presentationml/2006/main">
  <p:tag name="KSO_WM_FULL_TEXT_BEAUTIFY_COPY_ID" val="18"/>
</p:tagLst>
</file>

<file path=ppt/tags/tag41.xml><?xml version="1.0" encoding="utf-8"?>
<p:tagLst xmlns:p="http://schemas.openxmlformats.org/presentationml/2006/main">
  <p:tag name="KSO_WM_FULL_TEXT_BEAUTIFY_COPY_ID" val="549"/>
</p:tagLst>
</file>

<file path=ppt/tags/tag42.xml><?xml version="1.0" encoding="utf-8"?>
<p:tagLst xmlns:p="http://schemas.openxmlformats.org/presentationml/2006/main">
  <p:tag name="KSO_WM_FULL_TEXT_BEAUTIFY_COPY_ID" val="550"/>
</p:tagLst>
</file>

<file path=ppt/tags/tag43.xml><?xml version="1.0" encoding="utf-8"?>
<p:tagLst xmlns:p="http://schemas.openxmlformats.org/presentationml/2006/main">
  <p:tag name="KSO_WM_FULL_TEXT_BEAUTIFY_COPY_ID" val="551"/>
</p:tagLst>
</file>

<file path=ppt/tags/tag44.xml><?xml version="1.0" encoding="utf-8"?>
<p:tagLst xmlns:p="http://schemas.openxmlformats.org/presentationml/2006/main">
  <p:tag name="KSO_WM_FULL_TEXT_BEAUTIFY_COPY_ID" val="552"/>
</p:tagLst>
</file>

<file path=ppt/tags/tag45.xml><?xml version="1.0" encoding="utf-8"?>
<p:tagLst xmlns:p="http://schemas.openxmlformats.org/presentationml/2006/main">
  <p:tag name="KSO_WM_FULL_TEXT_BEAUTIFY_COPY_ID" val="553"/>
</p:tagLst>
</file>

<file path=ppt/tags/tag46.xml><?xml version="1.0" encoding="utf-8"?>
<p:tagLst xmlns:p="http://schemas.openxmlformats.org/presentationml/2006/main">
  <p:tag name="KSO_WM_FULL_TEXT_BEAUTIFY_COPY_ID" val="554"/>
</p:tagLst>
</file>

<file path=ppt/tags/tag47.xml><?xml version="1.0" encoding="utf-8"?>
<p:tagLst xmlns:p="http://schemas.openxmlformats.org/presentationml/2006/main">
  <p:tag name="KSO_WM_FULL_TEXT_BEAUTIFY_COPY_ID" val="756"/>
</p:tagLst>
</file>

<file path=ppt/tags/tag48.xml><?xml version="1.0" encoding="utf-8"?>
<p:tagLst xmlns:p="http://schemas.openxmlformats.org/presentationml/2006/main">
  <p:tag name="KSO_WM_FULL_TEXT_BEAUTIFY_COPY_ID" val="18"/>
</p:tagLst>
</file>

<file path=ppt/tags/tag49.xml><?xml version="1.0" encoding="utf-8"?>
<p:tagLst xmlns:p="http://schemas.openxmlformats.org/presentationml/2006/main">
  <p:tag name="KSO_WM_FULL_TEXT_BEAUTIFY_COPY_ID" val="549"/>
</p:tagLst>
</file>

<file path=ppt/tags/tag5.xml><?xml version="1.0" encoding="utf-8"?>
<p:tagLst xmlns:p="http://schemas.openxmlformats.org/presentationml/2006/main">
  <p:tag name="KSO_WM_FULL_TEXT_BEAUTIFY_COPY_ID" val="187"/>
</p:tagLst>
</file>

<file path=ppt/tags/tag50.xml><?xml version="1.0" encoding="utf-8"?>
<p:tagLst xmlns:p="http://schemas.openxmlformats.org/presentationml/2006/main">
  <p:tag name="KSO_WM_FULL_TEXT_BEAUTIFY_COPY_ID" val="550"/>
</p:tagLst>
</file>

<file path=ppt/tags/tag51.xml><?xml version="1.0" encoding="utf-8"?>
<p:tagLst xmlns:p="http://schemas.openxmlformats.org/presentationml/2006/main">
  <p:tag name="KSO_WM_FULL_TEXT_BEAUTIFY_COPY_ID" val="551"/>
</p:tagLst>
</file>

<file path=ppt/tags/tag52.xml><?xml version="1.0" encoding="utf-8"?>
<p:tagLst xmlns:p="http://schemas.openxmlformats.org/presentationml/2006/main">
  <p:tag name="KSO_WM_FULL_TEXT_BEAUTIFY_COPY_ID" val="552"/>
</p:tagLst>
</file>

<file path=ppt/tags/tag53.xml><?xml version="1.0" encoding="utf-8"?>
<p:tagLst xmlns:p="http://schemas.openxmlformats.org/presentationml/2006/main">
  <p:tag name="KSO_WM_FULL_TEXT_BEAUTIFY_COPY_ID" val="553"/>
</p:tagLst>
</file>

<file path=ppt/tags/tag54.xml><?xml version="1.0" encoding="utf-8"?>
<p:tagLst xmlns:p="http://schemas.openxmlformats.org/presentationml/2006/main">
  <p:tag name="KSO_WM_FULL_TEXT_BEAUTIFY_COPY_ID" val="554"/>
</p:tagLst>
</file>

<file path=ppt/tags/tag55.xml><?xml version="1.0" encoding="utf-8"?>
<p:tagLst xmlns:p="http://schemas.openxmlformats.org/presentationml/2006/main">
  <p:tag name="KSO_WM_FULL_TEXT_BEAUTIFY_COPY_ID" val="756"/>
</p:tagLst>
</file>

<file path=ppt/tags/tag56.xml><?xml version="1.0" encoding="utf-8"?>
<p:tagLst xmlns:p="http://schemas.openxmlformats.org/presentationml/2006/main">
  <p:tag name="KSO_WM_FULL_TEXT_BEAUTIFY_COPY_ID" val="18"/>
</p:tagLst>
</file>

<file path=ppt/tags/tag57.xml><?xml version="1.0" encoding="utf-8"?>
<p:tagLst xmlns:p="http://schemas.openxmlformats.org/presentationml/2006/main">
  <p:tag name="KSO_WM_FULL_TEXT_BEAUTIFY_COPY_ID" val="549"/>
</p:tagLst>
</file>

<file path=ppt/tags/tag58.xml><?xml version="1.0" encoding="utf-8"?>
<p:tagLst xmlns:p="http://schemas.openxmlformats.org/presentationml/2006/main">
  <p:tag name="KSO_WM_FULL_TEXT_BEAUTIFY_COPY_ID" val="550"/>
</p:tagLst>
</file>

<file path=ppt/tags/tag59.xml><?xml version="1.0" encoding="utf-8"?>
<p:tagLst xmlns:p="http://schemas.openxmlformats.org/presentationml/2006/main">
  <p:tag name="KSO_WM_FULL_TEXT_BEAUTIFY_COPY_ID" val="551"/>
</p:tagLst>
</file>

<file path=ppt/tags/tag6.xml><?xml version="1.0" encoding="utf-8"?>
<p:tagLst xmlns:p="http://schemas.openxmlformats.org/presentationml/2006/main">
  <p:tag name="KSO_WM_FULL_TEXT_BEAUTIFY_COPY_ID" val="188"/>
</p:tagLst>
</file>

<file path=ppt/tags/tag60.xml><?xml version="1.0" encoding="utf-8"?>
<p:tagLst xmlns:p="http://schemas.openxmlformats.org/presentationml/2006/main">
  <p:tag name="KSO_WM_FULL_TEXT_BEAUTIFY_COPY_ID" val="552"/>
</p:tagLst>
</file>

<file path=ppt/tags/tag61.xml><?xml version="1.0" encoding="utf-8"?>
<p:tagLst xmlns:p="http://schemas.openxmlformats.org/presentationml/2006/main">
  <p:tag name="KSO_WM_FULL_TEXT_BEAUTIFY_COPY_ID" val="553"/>
</p:tagLst>
</file>

<file path=ppt/tags/tag62.xml><?xml version="1.0" encoding="utf-8"?>
<p:tagLst xmlns:p="http://schemas.openxmlformats.org/presentationml/2006/main">
  <p:tag name="KSO_WM_FULL_TEXT_BEAUTIFY_COPY_ID" val="554"/>
</p:tagLst>
</file>

<file path=ppt/tags/tag63.xml><?xml version="1.0" encoding="utf-8"?>
<p:tagLst xmlns:p="http://schemas.openxmlformats.org/presentationml/2006/main">
  <p:tag name="KSO_WM_FULL_TEXT_BEAUTIFY_COPY_ID" val="756"/>
</p:tagLst>
</file>

<file path=ppt/tags/tag64.xml><?xml version="1.0" encoding="utf-8"?>
<p:tagLst xmlns:p="http://schemas.openxmlformats.org/presentationml/2006/main">
  <p:tag name="KSO_WM_FULL_TEXT_BEAUTIFY_COPY_ID" val="18"/>
</p:tagLst>
</file>

<file path=ppt/tags/tag65.xml><?xml version="1.0" encoding="utf-8"?>
<p:tagLst xmlns:p="http://schemas.openxmlformats.org/presentationml/2006/main">
  <p:tag name="KSO_WM_FULL_TEXT_BEAUTIFY_COPY_ID" val="549"/>
</p:tagLst>
</file>

<file path=ppt/tags/tag66.xml><?xml version="1.0" encoding="utf-8"?>
<p:tagLst xmlns:p="http://schemas.openxmlformats.org/presentationml/2006/main">
  <p:tag name="KSO_WM_FULL_TEXT_BEAUTIFY_COPY_ID" val="550"/>
</p:tagLst>
</file>

<file path=ppt/tags/tag67.xml><?xml version="1.0" encoding="utf-8"?>
<p:tagLst xmlns:p="http://schemas.openxmlformats.org/presentationml/2006/main">
  <p:tag name="KSO_WM_FULL_TEXT_BEAUTIFY_COPY_ID" val="551"/>
</p:tagLst>
</file>

<file path=ppt/tags/tag68.xml><?xml version="1.0" encoding="utf-8"?>
<p:tagLst xmlns:p="http://schemas.openxmlformats.org/presentationml/2006/main">
  <p:tag name="KSO_WM_FULL_TEXT_BEAUTIFY_COPY_ID" val="552"/>
</p:tagLst>
</file>

<file path=ppt/tags/tag69.xml><?xml version="1.0" encoding="utf-8"?>
<p:tagLst xmlns:p="http://schemas.openxmlformats.org/presentationml/2006/main">
  <p:tag name="KSO_WM_FULL_TEXT_BEAUTIFY_COPY_ID" val="553"/>
</p:tagLst>
</file>

<file path=ppt/tags/tag7.xml><?xml version="1.0" encoding="utf-8"?>
<p:tagLst xmlns:p="http://schemas.openxmlformats.org/presentationml/2006/main">
  <p:tag name="KSO_WM_FULL_TEXT_BEAUTIFY_COPY_ID" val="242"/>
</p:tagLst>
</file>

<file path=ppt/tags/tag70.xml><?xml version="1.0" encoding="utf-8"?>
<p:tagLst xmlns:p="http://schemas.openxmlformats.org/presentationml/2006/main">
  <p:tag name="KSO_WM_FULL_TEXT_BEAUTIFY_COPY_ID" val="554"/>
</p:tagLst>
</file>

<file path=ppt/tags/tag71.xml><?xml version="1.0" encoding="utf-8"?>
<p:tagLst xmlns:p="http://schemas.openxmlformats.org/presentationml/2006/main">
  <p:tag name="KSO_WM_FULL_TEXT_BEAUTIFY_COPY_ID" val="756"/>
</p:tagLst>
</file>

<file path=ppt/tags/tag72.xml><?xml version="1.0" encoding="utf-8"?>
<p:tagLst xmlns:p="http://schemas.openxmlformats.org/presentationml/2006/main">
  <p:tag name="KSO_WM_FULL_TEXT_BEAUTIFY_COPY_ID" val="18"/>
</p:tagLst>
</file>

<file path=ppt/tags/tag73.xml><?xml version="1.0" encoding="utf-8"?>
<p:tagLst xmlns:p="http://schemas.openxmlformats.org/presentationml/2006/main">
  <p:tag name="KSO_WM_FULL_TEXT_BEAUTIFY_COPY_ID" val="549"/>
</p:tagLst>
</file>

<file path=ppt/tags/tag74.xml><?xml version="1.0" encoding="utf-8"?>
<p:tagLst xmlns:p="http://schemas.openxmlformats.org/presentationml/2006/main">
  <p:tag name="KSO_WM_FULL_TEXT_BEAUTIFY_COPY_ID" val="550"/>
</p:tagLst>
</file>

<file path=ppt/tags/tag75.xml><?xml version="1.0" encoding="utf-8"?>
<p:tagLst xmlns:p="http://schemas.openxmlformats.org/presentationml/2006/main">
  <p:tag name="KSO_WM_FULL_TEXT_BEAUTIFY_COPY_ID" val="551"/>
</p:tagLst>
</file>

<file path=ppt/tags/tag76.xml><?xml version="1.0" encoding="utf-8"?>
<p:tagLst xmlns:p="http://schemas.openxmlformats.org/presentationml/2006/main">
  <p:tag name="KSO_WM_FULL_TEXT_BEAUTIFY_COPY_ID" val="552"/>
</p:tagLst>
</file>

<file path=ppt/tags/tag77.xml><?xml version="1.0" encoding="utf-8"?>
<p:tagLst xmlns:p="http://schemas.openxmlformats.org/presentationml/2006/main">
  <p:tag name="KSO_WM_FULL_TEXT_BEAUTIFY_COPY_ID" val="553"/>
</p:tagLst>
</file>

<file path=ppt/tags/tag78.xml><?xml version="1.0" encoding="utf-8"?>
<p:tagLst xmlns:p="http://schemas.openxmlformats.org/presentationml/2006/main">
  <p:tag name="KSO_WM_FULL_TEXT_BEAUTIFY_COPY_ID" val="554"/>
</p:tagLst>
</file>

<file path=ppt/tags/tag79.xml><?xml version="1.0" encoding="utf-8"?>
<p:tagLst xmlns:p="http://schemas.openxmlformats.org/presentationml/2006/main">
  <p:tag name="KSO_WM_FULL_TEXT_BEAUTIFY_COPY_ID" val="756"/>
</p:tagLst>
</file>

<file path=ppt/tags/tag8.xml><?xml version="1.0" encoding="utf-8"?>
<p:tagLst xmlns:p="http://schemas.openxmlformats.org/presentationml/2006/main">
  <p:tag name="KSO_WM_FULL_TEXT_BEAUTIFY_COPY_ID" val="243"/>
</p:tagLst>
</file>

<file path=ppt/tags/tag80.xml><?xml version="1.0" encoding="utf-8"?>
<p:tagLst xmlns:p="http://schemas.openxmlformats.org/presentationml/2006/main">
  <p:tag name="KSO_WM_FULL_TEXT_BEAUTIFY_COPY_ID" val="18"/>
</p:tagLst>
</file>

<file path=ppt/tags/tag81.xml><?xml version="1.0" encoding="utf-8"?>
<p:tagLst xmlns:p="http://schemas.openxmlformats.org/presentationml/2006/main">
  <p:tag name="KSO_WM_FULL_TEXT_BEAUTIFY_COPY_ID" val="756"/>
</p:tagLst>
</file>

<file path=ppt/tags/tag82.xml><?xml version="1.0" encoding="utf-8"?>
<p:tagLst xmlns:p="http://schemas.openxmlformats.org/presentationml/2006/main">
  <p:tag name="KSO_WM_FULL_TEXT_BEAUTIFY_COPY_ID" val="18"/>
</p:tagLst>
</file>

<file path=ppt/tags/tag83.xml><?xml version="1.0" encoding="utf-8"?>
<p:tagLst xmlns:p="http://schemas.openxmlformats.org/presentationml/2006/main">
  <p:tag name="KSO_WM_FULL_TEXT_BEAUTIFY_COPY_ID" val="549"/>
</p:tagLst>
</file>

<file path=ppt/tags/tag84.xml><?xml version="1.0" encoding="utf-8"?>
<p:tagLst xmlns:p="http://schemas.openxmlformats.org/presentationml/2006/main">
  <p:tag name="KSO_WM_FULL_TEXT_BEAUTIFY_COPY_ID" val="550"/>
</p:tagLst>
</file>

<file path=ppt/tags/tag85.xml><?xml version="1.0" encoding="utf-8"?>
<p:tagLst xmlns:p="http://schemas.openxmlformats.org/presentationml/2006/main">
  <p:tag name="KSO_WM_FULL_TEXT_BEAUTIFY_COPY_ID" val="551"/>
</p:tagLst>
</file>

<file path=ppt/tags/tag86.xml><?xml version="1.0" encoding="utf-8"?>
<p:tagLst xmlns:p="http://schemas.openxmlformats.org/presentationml/2006/main">
  <p:tag name="KSO_WM_FULL_TEXT_BEAUTIFY_COPY_ID" val="552"/>
</p:tagLst>
</file>

<file path=ppt/tags/tag87.xml><?xml version="1.0" encoding="utf-8"?>
<p:tagLst xmlns:p="http://schemas.openxmlformats.org/presentationml/2006/main">
  <p:tag name="KSO_WM_FULL_TEXT_BEAUTIFY_COPY_ID" val="553"/>
</p:tagLst>
</file>

<file path=ppt/tags/tag88.xml><?xml version="1.0" encoding="utf-8"?>
<p:tagLst xmlns:p="http://schemas.openxmlformats.org/presentationml/2006/main">
  <p:tag name="KSO_WM_FULL_TEXT_BEAUTIFY_COPY_ID" val="554"/>
</p:tagLst>
</file>

<file path=ppt/tags/tag89.xml><?xml version="1.0" encoding="utf-8"?>
<p:tagLst xmlns:p="http://schemas.openxmlformats.org/presentationml/2006/main">
  <p:tag name="KSO_WM_FULL_TEXT_BEAUTIFY_COPY_ID" val="549"/>
</p:tagLst>
</file>

<file path=ppt/tags/tag9.xml><?xml version="1.0" encoding="utf-8"?>
<p:tagLst xmlns:p="http://schemas.openxmlformats.org/presentationml/2006/main">
  <p:tag name="KSO_WM_FULL_TEXT_BEAUTIFY_COPY_ID" val="245"/>
</p:tagLst>
</file>

<file path=ppt/tags/tag90.xml><?xml version="1.0" encoding="utf-8"?>
<p:tagLst xmlns:p="http://schemas.openxmlformats.org/presentationml/2006/main">
  <p:tag name="KSO_WM_FULL_TEXT_BEAUTIFY_COPY_ID" val="550"/>
</p:tagLst>
</file>

<file path=ppt/tags/tag91.xml><?xml version="1.0" encoding="utf-8"?>
<p:tagLst xmlns:p="http://schemas.openxmlformats.org/presentationml/2006/main">
  <p:tag name="KSO_WM_FULL_TEXT_BEAUTIFY_COPY_ID" val="551"/>
</p:tagLst>
</file>

<file path=ppt/tags/tag92.xml><?xml version="1.0" encoding="utf-8"?>
<p:tagLst xmlns:p="http://schemas.openxmlformats.org/presentationml/2006/main">
  <p:tag name="KSO_WM_FULL_TEXT_BEAUTIFY_COPY_ID" val="552"/>
</p:tagLst>
</file>

<file path=ppt/tags/tag93.xml><?xml version="1.0" encoding="utf-8"?>
<p:tagLst xmlns:p="http://schemas.openxmlformats.org/presentationml/2006/main">
  <p:tag name="KSO_WM_FULL_TEXT_BEAUTIFY_COPY_ID" val="553"/>
</p:tagLst>
</file>

<file path=ppt/tags/tag94.xml><?xml version="1.0" encoding="utf-8"?>
<p:tagLst xmlns:p="http://schemas.openxmlformats.org/presentationml/2006/main">
  <p:tag name="KSO_WM_FULL_TEXT_BEAUTIFY_COPY_ID" val="554"/>
</p:tagLst>
</file>

<file path=ppt/tags/tag95.xml><?xml version="1.0" encoding="utf-8"?>
<p:tagLst xmlns:p="http://schemas.openxmlformats.org/presentationml/2006/main">
  <p:tag name="KSO_WM_FULL_TEXT_BEAUTIFY_COPY_ID" val="756"/>
</p:tagLst>
</file>

<file path=ppt/tags/tag96.xml><?xml version="1.0" encoding="utf-8"?>
<p:tagLst xmlns:p="http://schemas.openxmlformats.org/presentationml/2006/main">
  <p:tag name="KSO_WM_FULL_TEXT_BEAUTIFY_COPY_ID" val="18"/>
</p:tagLst>
</file>

<file path=ppt/tags/tag97.xml><?xml version="1.0" encoding="utf-8"?>
<p:tagLst xmlns:p="http://schemas.openxmlformats.org/presentationml/2006/main">
  <p:tag name="KSO_WM_FULL_TEXT_BEAUTIFY_COPY_ID" val="741"/>
</p:tagLst>
</file>

<file path=ppt/tags/tag98.xml><?xml version="1.0" encoding="utf-8"?>
<p:tagLst xmlns:p="http://schemas.openxmlformats.org/presentationml/2006/main">
  <p:tag name="KSO_WM_FULL_TEXT_BEAUTIFY_COPY_ID" val="18"/>
</p:tagLst>
</file>

<file path=ppt/tags/tag99.xml><?xml version="1.0" encoding="utf-8"?>
<p:tagLst xmlns:p="http://schemas.openxmlformats.org/presentationml/2006/main">
  <p:tag name="KSO_WM_FULL_TEXT_BEAUTIFY_COPY_ID" val="2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2272</Words>
  <Application>WPS 演示</Application>
  <PresentationFormat>宽屏</PresentationFormat>
  <Paragraphs>150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方正书宋_GBK</vt:lpstr>
      <vt:lpstr>Wingdings</vt:lpstr>
      <vt:lpstr>等线</vt:lpstr>
      <vt:lpstr>汉仪中等线KW</vt:lpstr>
      <vt:lpstr>等线 Light</vt:lpstr>
      <vt:lpstr>Arial</vt:lpstr>
      <vt:lpstr>明兰</vt:lpstr>
      <vt:lpstr>Thonburi</vt:lpstr>
      <vt:lpstr>微软雅黑 Light</vt:lpstr>
      <vt:lpstr>Wingdings</vt:lpstr>
      <vt:lpstr>宋体</vt:lpstr>
      <vt:lpstr>汉仪书宋二KW</vt:lpstr>
      <vt:lpstr>Cambria Math</vt:lpstr>
      <vt:lpstr>微软雅黑</vt:lpstr>
      <vt:lpstr>汉仪旗黑</vt:lpstr>
      <vt:lpstr>Arial Unicode MS</vt:lpstr>
      <vt:lpstr>等线</vt:lpstr>
      <vt:lpstr>Kingsoft Math</vt:lpstr>
      <vt:lpstr>Apple Color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a77</cp:lastModifiedBy>
  <cp:revision>140</cp:revision>
  <dcterms:created xsi:type="dcterms:W3CDTF">2022-04-21T15:05:13Z</dcterms:created>
  <dcterms:modified xsi:type="dcterms:W3CDTF">2022-04-21T15:05:13Z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